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  <p:sldMasterId id="2147483823" r:id="rId5"/>
  </p:sldMasterIdLst>
  <p:notesMasterIdLst>
    <p:notesMasterId r:id="rId35"/>
  </p:notesMasterIdLst>
  <p:handoutMasterIdLst>
    <p:handoutMasterId r:id="rId36"/>
  </p:handoutMasterIdLst>
  <p:sldIdLst>
    <p:sldId id="264" r:id="rId6"/>
    <p:sldId id="266" r:id="rId7"/>
    <p:sldId id="265" r:id="rId8"/>
    <p:sldId id="671" r:id="rId9"/>
    <p:sldId id="638" r:id="rId10"/>
    <p:sldId id="770" r:id="rId11"/>
    <p:sldId id="801" r:id="rId12"/>
    <p:sldId id="802" r:id="rId13"/>
    <p:sldId id="807" r:id="rId14"/>
    <p:sldId id="803" r:id="rId15"/>
    <p:sldId id="804" r:id="rId16"/>
    <p:sldId id="810" r:id="rId17"/>
    <p:sldId id="809" r:id="rId18"/>
    <p:sldId id="786" r:id="rId19"/>
    <p:sldId id="796" r:id="rId20"/>
    <p:sldId id="800" r:id="rId21"/>
    <p:sldId id="2147480336" r:id="rId22"/>
    <p:sldId id="2147480337" r:id="rId23"/>
    <p:sldId id="2147480338" r:id="rId24"/>
    <p:sldId id="2147480339" r:id="rId25"/>
    <p:sldId id="2147480340" r:id="rId26"/>
    <p:sldId id="2147480341" r:id="rId27"/>
    <p:sldId id="2147480342" r:id="rId28"/>
    <p:sldId id="2147480343" r:id="rId29"/>
    <p:sldId id="2147480344" r:id="rId30"/>
    <p:sldId id="805" r:id="rId31"/>
    <p:sldId id="795" r:id="rId32"/>
    <p:sldId id="768" r:id="rId33"/>
    <p:sldId id="268" r:id="rId3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539531-54D4-E5BA-640F-9326F9F57EF3}" name="Grey Staples" initials="GS" userId="Grey Staples" providerId="None"/>
  <p188:author id="{C67ED336-3E45-E75E-84E2-0991C9D62F3F}" name="Grey Staples" initials="GS" userId="S::gstaples@mendotagroup.com::72ca33e4-e39a-4e8d-b3af-64b75f915cc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0738"/>
    <a:srgbClr val="00A3E2"/>
    <a:srgbClr val="FFD54F"/>
    <a:srgbClr val="78BE21"/>
    <a:srgbClr val="003865"/>
    <a:srgbClr val="FFDE75"/>
    <a:srgbClr val="000000"/>
    <a:srgbClr val="0D0D0D"/>
    <a:srgbClr val="E8E8E8"/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92" autoAdjust="0"/>
    <p:restoredTop sz="89220" autoAdjust="0"/>
  </p:normalViewPr>
  <p:slideViewPr>
    <p:cSldViewPr snapToGrid="0">
      <p:cViewPr varScale="1">
        <p:scale>
          <a:sx n="104" d="100"/>
          <a:sy n="104" d="100"/>
        </p:scale>
        <p:origin x="24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Corp.xcelenergy.com\SharedData\General-Offices-GO\EfficiencyMktg\Regulatory\AAA%20New%20Structure\Projects\All%20States\Distribution%20Deferral\2024%20Analysis\PSCo%202030%20w%20LoadSEER.xls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Corp.xcelenergy.com\SharedData\General-Offices-GO\EfficiencyMktg\Regulatory\AAA%20New%20Structure\Projects\All%20States\Distribution%20Deferral\2024%20Analysis\PSCo%202030%20w%20LoadSEER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$/kW EE Savings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'Hourly EE Cost Savings'!$EA$4:$EA$8763</c:f>
              <c:numCache>
                <c:formatCode>_("$"* #,##0.0000_);_("$"* \(#,##0.0000\);_("$"* "-"??_);_(@_)</c:formatCode>
                <c:ptCount val="8760"/>
                <c:pt idx="0">
                  <c:v>3.8200647193900128E-4</c:v>
                </c:pt>
                <c:pt idx="1">
                  <c:v>1.481689247244543E-4</c:v>
                </c:pt>
                <c:pt idx="2">
                  <c:v>1.2052355009795598E-4</c:v>
                </c:pt>
                <c:pt idx="3">
                  <c:v>1.2612756408725729E-4</c:v>
                </c:pt>
                <c:pt idx="4">
                  <c:v>1.3083797376819978E-4</c:v>
                </c:pt>
                <c:pt idx="5">
                  <c:v>1.303732046214468E-4</c:v>
                </c:pt>
                <c:pt idx="6">
                  <c:v>1.571017490937048E-4</c:v>
                </c:pt>
                <c:pt idx="7">
                  <c:v>1.5922423290842721E-4</c:v>
                </c:pt>
                <c:pt idx="8">
                  <c:v>1.5676593116522984E-4</c:v>
                </c:pt>
                <c:pt idx="9">
                  <c:v>8.3508684157308066E-3</c:v>
                </c:pt>
                <c:pt idx="10">
                  <c:v>8.0891408910333513E-5</c:v>
                </c:pt>
                <c:pt idx="11">
                  <c:v>8.0723093367148898E-5</c:v>
                </c:pt>
                <c:pt idx="12">
                  <c:v>7.7902097741418109E-5</c:v>
                </c:pt>
                <c:pt idx="13">
                  <c:v>7.7861361959101057E-5</c:v>
                </c:pt>
                <c:pt idx="14">
                  <c:v>7.6367579563085046E-5</c:v>
                </c:pt>
                <c:pt idx="15">
                  <c:v>2.5609002790896139E-3</c:v>
                </c:pt>
                <c:pt idx="16">
                  <c:v>2.4708591224450725E-3</c:v>
                </c:pt>
                <c:pt idx="17">
                  <c:v>2.0730971514365602E-3</c:v>
                </c:pt>
                <c:pt idx="18">
                  <c:v>7.1821398511685867E-3</c:v>
                </c:pt>
                <c:pt idx="19">
                  <c:v>1.0971910586492493E-2</c:v>
                </c:pt>
                <c:pt idx="20">
                  <c:v>2.7130772608080838E-3</c:v>
                </c:pt>
                <c:pt idx="21">
                  <c:v>5.6226694899946129E-3</c:v>
                </c:pt>
                <c:pt idx="22">
                  <c:v>3.7658293678047321E-4</c:v>
                </c:pt>
                <c:pt idx="23">
                  <c:v>1.4266646836467273E-4</c:v>
                </c:pt>
                <c:pt idx="24">
                  <c:v>9.1927960225094847E-5</c:v>
                </c:pt>
                <c:pt idx="25">
                  <c:v>8.781475139340859E-5</c:v>
                </c:pt>
                <c:pt idx="26">
                  <c:v>9.7792748911922726E-5</c:v>
                </c:pt>
                <c:pt idx="27">
                  <c:v>1.0627405917844096E-4</c:v>
                </c:pt>
                <c:pt idx="28">
                  <c:v>1.0120781925275737E-4</c:v>
                </c:pt>
                <c:pt idx="29">
                  <c:v>1.2818063364352882E-4</c:v>
                </c:pt>
                <c:pt idx="30">
                  <c:v>1.5058711275287858E-4</c:v>
                </c:pt>
                <c:pt idx="31">
                  <c:v>1.4093482809460656E-4</c:v>
                </c:pt>
                <c:pt idx="32">
                  <c:v>3.9804508186872082E-4</c:v>
                </c:pt>
                <c:pt idx="33">
                  <c:v>1.2992592736153671E-4</c:v>
                </c:pt>
                <c:pt idx="34">
                  <c:v>8.4152559641799824E-5</c:v>
                </c:pt>
                <c:pt idx="35">
                  <c:v>8.1791083382474594E-5</c:v>
                </c:pt>
                <c:pt idx="36">
                  <c:v>8.0435211966899814E-5</c:v>
                </c:pt>
                <c:pt idx="37">
                  <c:v>8.0485402324466927E-5</c:v>
                </c:pt>
                <c:pt idx="38">
                  <c:v>8.0667342639072516E-5</c:v>
                </c:pt>
                <c:pt idx="39">
                  <c:v>8.1702496124921268E-5</c:v>
                </c:pt>
                <c:pt idx="40">
                  <c:v>8.1151108782624912E-5</c:v>
                </c:pt>
                <c:pt idx="41">
                  <c:v>1.9712083693803909E-4</c:v>
                </c:pt>
                <c:pt idx="42">
                  <c:v>4.7500061691880275E-3</c:v>
                </c:pt>
                <c:pt idx="43">
                  <c:v>2.1144693811192595E-2</c:v>
                </c:pt>
                <c:pt idx="44">
                  <c:v>9.5430306960787321E-3</c:v>
                </c:pt>
                <c:pt idx="45">
                  <c:v>1.1578133924241658E-2</c:v>
                </c:pt>
                <c:pt idx="46">
                  <c:v>3.2370013022020382E-4</c:v>
                </c:pt>
                <c:pt idx="47">
                  <c:v>1.3465058519656335E-4</c:v>
                </c:pt>
                <c:pt idx="48">
                  <c:v>9.4981821519846092E-5</c:v>
                </c:pt>
                <c:pt idx="49">
                  <c:v>8.1241110131062246E-5</c:v>
                </c:pt>
                <c:pt idx="50">
                  <c:v>7.7092993501552307E-5</c:v>
                </c:pt>
                <c:pt idx="51">
                  <c:v>7.6805485559892851E-5</c:v>
                </c:pt>
                <c:pt idx="52">
                  <c:v>7.474286475191768E-5</c:v>
                </c:pt>
                <c:pt idx="53">
                  <c:v>1.0192662816009436E-4</c:v>
                </c:pt>
                <c:pt idx="54">
                  <c:v>1.3331247863342525E-4</c:v>
                </c:pt>
                <c:pt idx="55">
                  <c:v>2.0379550923817484E-4</c:v>
                </c:pt>
                <c:pt idx="56">
                  <c:v>2.7549908686410728E-4</c:v>
                </c:pt>
                <c:pt idx="57">
                  <c:v>1.764307318863765E-4</c:v>
                </c:pt>
                <c:pt idx="58">
                  <c:v>1.2959523940395831E-4</c:v>
                </c:pt>
                <c:pt idx="59">
                  <c:v>9.1839214298245435E-5</c:v>
                </c:pt>
                <c:pt idx="60">
                  <c:v>7.9982232512692105E-5</c:v>
                </c:pt>
                <c:pt idx="61">
                  <c:v>7.8995894407705869E-5</c:v>
                </c:pt>
                <c:pt idx="62">
                  <c:v>7.9320526847842973E-5</c:v>
                </c:pt>
                <c:pt idx="63">
                  <c:v>8.0290466136531235E-5</c:v>
                </c:pt>
                <c:pt idx="64">
                  <c:v>8.0447814129061242E-5</c:v>
                </c:pt>
                <c:pt idx="65">
                  <c:v>2.3965985662960449E-4</c:v>
                </c:pt>
                <c:pt idx="66">
                  <c:v>5.6849119330909317E-3</c:v>
                </c:pt>
                <c:pt idx="67">
                  <c:v>2.0894782178307449E-2</c:v>
                </c:pt>
                <c:pt idx="68">
                  <c:v>2.7367060725941991E-3</c:v>
                </c:pt>
                <c:pt idx="69">
                  <c:v>3.0114288752375283E-2</c:v>
                </c:pt>
                <c:pt idx="70">
                  <c:v>3.1223032431375243E-4</c:v>
                </c:pt>
                <c:pt idx="71">
                  <c:v>1.0301341384366978E-4</c:v>
                </c:pt>
                <c:pt idx="72">
                  <c:v>1.5586084302457331E-4</c:v>
                </c:pt>
                <c:pt idx="73">
                  <c:v>1.4098148257800223E-4</c:v>
                </c:pt>
                <c:pt idx="74">
                  <c:v>1.2139540861083312E-4</c:v>
                </c:pt>
                <c:pt idx="75">
                  <c:v>1.4030373436821816E-4</c:v>
                </c:pt>
                <c:pt idx="76">
                  <c:v>1.4081837326033772E-4</c:v>
                </c:pt>
                <c:pt idx="77">
                  <c:v>1.5771527549008845E-4</c:v>
                </c:pt>
                <c:pt idx="78">
                  <c:v>1.7133252086666212E-4</c:v>
                </c:pt>
                <c:pt idx="79">
                  <c:v>1.6497177488159894E-4</c:v>
                </c:pt>
                <c:pt idx="80">
                  <c:v>4.2278791673613659E-4</c:v>
                </c:pt>
                <c:pt idx="81">
                  <c:v>3.2268952571723778E-4</c:v>
                </c:pt>
                <c:pt idx="82">
                  <c:v>3.7766466985389728E-4</c:v>
                </c:pt>
                <c:pt idx="83">
                  <c:v>2.808171113043602E-4</c:v>
                </c:pt>
                <c:pt idx="84">
                  <c:v>2.2379625045382956E-4</c:v>
                </c:pt>
                <c:pt idx="85">
                  <c:v>1.6777136557088272E-4</c:v>
                </c:pt>
                <c:pt idx="86">
                  <c:v>1.206960196609351E-4</c:v>
                </c:pt>
                <c:pt idx="87">
                  <c:v>1.265236073171221E-4</c:v>
                </c:pt>
                <c:pt idx="88">
                  <c:v>1.9864570138647272E-4</c:v>
                </c:pt>
                <c:pt idx="89">
                  <c:v>3.9244453927909386E-4</c:v>
                </c:pt>
                <c:pt idx="90">
                  <c:v>5.7214922700340671E-3</c:v>
                </c:pt>
                <c:pt idx="91">
                  <c:v>1.7674330571791252E-2</c:v>
                </c:pt>
                <c:pt idx="92">
                  <c:v>2.1041467893445193E-3</c:v>
                </c:pt>
                <c:pt idx="93">
                  <c:v>5.1913305028321423E-3</c:v>
                </c:pt>
                <c:pt idx="94">
                  <c:v>2.3683473417725488E-4</c:v>
                </c:pt>
                <c:pt idx="95">
                  <c:v>9.1514120672304172E-5</c:v>
                </c:pt>
                <c:pt idx="96">
                  <c:v>8.4022505036628785E-5</c:v>
                </c:pt>
                <c:pt idx="97">
                  <c:v>7.813012371623177E-5</c:v>
                </c:pt>
                <c:pt idx="98">
                  <c:v>7.5256744797664311E-5</c:v>
                </c:pt>
                <c:pt idx="99">
                  <c:v>7.541092176394341E-5</c:v>
                </c:pt>
                <c:pt idx="100">
                  <c:v>7.2694240939491752E-5</c:v>
                </c:pt>
                <c:pt idx="101">
                  <c:v>7.6610114297708749E-5</c:v>
                </c:pt>
                <c:pt idx="102">
                  <c:v>1.225025818169268E-4</c:v>
                </c:pt>
                <c:pt idx="103">
                  <c:v>1.5334983582811878E-3</c:v>
                </c:pt>
                <c:pt idx="104">
                  <c:v>3.4118507823053049E-3</c:v>
                </c:pt>
                <c:pt idx="105">
                  <c:v>1.1393344857390634E-3</c:v>
                </c:pt>
                <c:pt idx="106">
                  <c:v>4.7114539459117366E-4</c:v>
                </c:pt>
                <c:pt idx="107">
                  <c:v>4.2155549331895578E-4</c:v>
                </c:pt>
                <c:pt idx="108">
                  <c:v>3.6403769020090494E-4</c:v>
                </c:pt>
                <c:pt idx="109">
                  <c:v>2.9602450702419074E-4</c:v>
                </c:pt>
                <c:pt idx="110">
                  <c:v>2.3756809606661179E-4</c:v>
                </c:pt>
                <c:pt idx="111">
                  <c:v>2.3727871546703208E-4</c:v>
                </c:pt>
                <c:pt idx="112">
                  <c:v>2.8602456406810831E-4</c:v>
                </c:pt>
                <c:pt idx="113">
                  <c:v>2.1884391930385733E-3</c:v>
                </c:pt>
                <c:pt idx="114">
                  <c:v>1.5621482605348552E-2</c:v>
                </c:pt>
                <c:pt idx="115">
                  <c:v>2.4155503242618899E-2</c:v>
                </c:pt>
                <c:pt idx="116">
                  <c:v>9.6412917695672708E-3</c:v>
                </c:pt>
                <c:pt idx="117">
                  <c:v>2.6451408039498223E-2</c:v>
                </c:pt>
                <c:pt idx="118">
                  <c:v>3.520888272729283E-4</c:v>
                </c:pt>
                <c:pt idx="119">
                  <c:v>1.8479056423839643E-4</c:v>
                </c:pt>
                <c:pt idx="120">
                  <c:v>1.0659189249611515E-4</c:v>
                </c:pt>
                <c:pt idx="121">
                  <c:v>9.161153422170107E-5</c:v>
                </c:pt>
                <c:pt idx="122">
                  <c:v>8.779408011690052E-5</c:v>
                </c:pt>
                <c:pt idx="123">
                  <c:v>8.6135455972270644E-5</c:v>
                </c:pt>
                <c:pt idx="124">
                  <c:v>8.4244625473460272E-5</c:v>
                </c:pt>
                <c:pt idx="125">
                  <c:v>1.1437924836558532E-4</c:v>
                </c:pt>
                <c:pt idx="126">
                  <c:v>1.4900677368059746E-4</c:v>
                </c:pt>
                <c:pt idx="127">
                  <c:v>1.3635327372464904E-3</c:v>
                </c:pt>
                <c:pt idx="128">
                  <c:v>1.6893244848665944E-3</c:v>
                </c:pt>
                <c:pt idx="129">
                  <c:v>5.3546118956675117E-4</c:v>
                </c:pt>
                <c:pt idx="130">
                  <c:v>1.6112802260968137E-3</c:v>
                </c:pt>
                <c:pt idx="131">
                  <c:v>1.459540137475994E-3</c:v>
                </c:pt>
                <c:pt idx="132">
                  <c:v>1.0285220168793135E-3</c:v>
                </c:pt>
                <c:pt idx="133">
                  <c:v>1.3909226634163043E-3</c:v>
                </c:pt>
                <c:pt idx="134">
                  <c:v>9.3002858393182938E-4</c:v>
                </c:pt>
                <c:pt idx="135">
                  <c:v>1.294073944264834E-3</c:v>
                </c:pt>
                <c:pt idx="136">
                  <c:v>2.997469347916179E-4</c:v>
                </c:pt>
                <c:pt idx="137">
                  <c:v>5.0327015121919927E-4</c:v>
                </c:pt>
                <c:pt idx="138">
                  <c:v>4.7423562737501035E-2</c:v>
                </c:pt>
                <c:pt idx="139">
                  <c:v>5.5950864306879896E-3</c:v>
                </c:pt>
                <c:pt idx="140">
                  <c:v>1.1706548262877181E-3</c:v>
                </c:pt>
                <c:pt idx="141">
                  <c:v>5.1631477149393871E-3</c:v>
                </c:pt>
                <c:pt idx="142">
                  <c:v>4.5193098494616924E-4</c:v>
                </c:pt>
                <c:pt idx="143">
                  <c:v>1.9474345024542923E-4</c:v>
                </c:pt>
                <c:pt idx="144">
                  <c:v>1.0606491392366508E-4</c:v>
                </c:pt>
                <c:pt idx="145">
                  <c:v>9.2670980904814668E-5</c:v>
                </c:pt>
                <c:pt idx="146">
                  <c:v>9.003554840169225E-5</c:v>
                </c:pt>
                <c:pt idx="147">
                  <c:v>9.6738335507316734E-5</c:v>
                </c:pt>
                <c:pt idx="148">
                  <c:v>1.1413856968912364E-4</c:v>
                </c:pt>
                <c:pt idx="149">
                  <c:v>1.503331495607315E-4</c:v>
                </c:pt>
                <c:pt idx="150">
                  <c:v>1.9148997811406509E-4</c:v>
                </c:pt>
                <c:pt idx="151">
                  <c:v>3.0010354742041785E-3</c:v>
                </c:pt>
                <c:pt idx="152">
                  <c:v>5.8926042097034552E-3</c:v>
                </c:pt>
                <c:pt idx="153">
                  <c:v>6.3005812714576614E-3</c:v>
                </c:pt>
                <c:pt idx="154">
                  <c:v>7.6427945582330297E-3</c:v>
                </c:pt>
                <c:pt idx="155">
                  <c:v>6.4749842457742148E-3</c:v>
                </c:pt>
                <c:pt idx="156">
                  <c:v>5.4132251214046865E-3</c:v>
                </c:pt>
                <c:pt idx="157">
                  <c:v>6.3053354768197178E-3</c:v>
                </c:pt>
                <c:pt idx="158">
                  <c:v>5.7910985624068032E-3</c:v>
                </c:pt>
                <c:pt idx="159">
                  <c:v>3.0668613365455212E-3</c:v>
                </c:pt>
                <c:pt idx="160">
                  <c:v>1.8279947418779893E-3</c:v>
                </c:pt>
                <c:pt idx="161">
                  <c:v>3.2226766252529065E-4</c:v>
                </c:pt>
                <c:pt idx="162">
                  <c:v>1.1513338203279704E-2</c:v>
                </c:pt>
                <c:pt idx="163">
                  <c:v>5.6482936026234819E-3</c:v>
                </c:pt>
                <c:pt idx="164">
                  <c:v>1.3509036831299127E-3</c:v>
                </c:pt>
                <c:pt idx="165">
                  <c:v>5.8644050349007833E-3</c:v>
                </c:pt>
                <c:pt idx="166">
                  <c:v>4.3837813477890712E-4</c:v>
                </c:pt>
                <c:pt idx="167">
                  <c:v>1.6386245813971814E-4</c:v>
                </c:pt>
                <c:pt idx="168">
                  <c:v>8.3086346157686171E-5</c:v>
                </c:pt>
                <c:pt idx="169">
                  <c:v>7.8807851554227001E-5</c:v>
                </c:pt>
                <c:pt idx="170">
                  <c:v>7.5280720191835162E-5</c:v>
                </c:pt>
                <c:pt idx="171">
                  <c:v>7.60794739438252E-5</c:v>
                </c:pt>
                <c:pt idx="172">
                  <c:v>7.5111146367959168E-5</c:v>
                </c:pt>
                <c:pt idx="173">
                  <c:v>8.887608458139032E-5</c:v>
                </c:pt>
                <c:pt idx="174">
                  <c:v>1.3451858466185509E-4</c:v>
                </c:pt>
                <c:pt idx="175">
                  <c:v>1.4216085155365534E-4</c:v>
                </c:pt>
                <c:pt idx="176">
                  <c:v>2.8090575959748498E-4</c:v>
                </c:pt>
                <c:pt idx="177">
                  <c:v>7.7579082047650545E-5</c:v>
                </c:pt>
                <c:pt idx="178">
                  <c:v>7.1978005353255019E-4</c:v>
                </c:pt>
                <c:pt idx="179">
                  <c:v>4.1464471775637217E-4</c:v>
                </c:pt>
                <c:pt idx="180">
                  <c:v>7.3564230596383923E-5</c:v>
                </c:pt>
                <c:pt idx="181">
                  <c:v>7.1330992115970591E-5</c:v>
                </c:pt>
                <c:pt idx="182">
                  <c:v>7.1653511608082491E-5</c:v>
                </c:pt>
                <c:pt idx="183">
                  <c:v>1.0844251207014774E-3</c:v>
                </c:pt>
                <c:pt idx="184">
                  <c:v>7.6068445531853412E-5</c:v>
                </c:pt>
                <c:pt idx="185">
                  <c:v>1.3001070979360108E-4</c:v>
                </c:pt>
                <c:pt idx="186">
                  <c:v>2.15099309183229E-3</c:v>
                </c:pt>
                <c:pt idx="187">
                  <c:v>2.1701226262670979E-2</c:v>
                </c:pt>
                <c:pt idx="188">
                  <c:v>4.2907122298725849E-3</c:v>
                </c:pt>
                <c:pt idx="189">
                  <c:v>1.2727604093510524E-2</c:v>
                </c:pt>
                <c:pt idx="190">
                  <c:v>6.8654049181538846E-4</c:v>
                </c:pt>
                <c:pt idx="191">
                  <c:v>1.5354200252241519E-4</c:v>
                </c:pt>
                <c:pt idx="192">
                  <c:v>9.0717974265067268E-5</c:v>
                </c:pt>
                <c:pt idx="193">
                  <c:v>8.6286729657202504E-5</c:v>
                </c:pt>
                <c:pt idx="194">
                  <c:v>8.1213593408254036E-5</c:v>
                </c:pt>
                <c:pt idx="195">
                  <c:v>8.3102920064216293E-5</c:v>
                </c:pt>
                <c:pt idx="196">
                  <c:v>7.7785408424453818E-5</c:v>
                </c:pt>
                <c:pt idx="197">
                  <c:v>1.055718826574374E-4</c:v>
                </c:pt>
                <c:pt idx="198">
                  <c:v>1.4131929972296934E-4</c:v>
                </c:pt>
                <c:pt idx="199">
                  <c:v>8.0554553718333456E-4</c:v>
                </c:pt>
                <c:pt idx="200">
                  <c:v>2.5445428135832432E-3</c:v>
                </c:pt>
                <c:pt idx="201">
                  <c:v>3.0934870440958769E-3</c:v>
                </c:pt>
                <c:pt idx="202">
                  <c:v>3.9626610007990797E-3</c:v>
                </c:pt>
                <c:pt idx="203">
                  <c:v>4.042414649783381E-3</c:v>
                </c:pt>
                <c:pt idx="204">
                  <c:v>3.3908365952460091E-3</c:v>
                </c:pt>
                <c:pt idx="205">
                  <c:v>3.2631420761262435E-3</c:v>
                </c:pt>
                <c:pt idx="206">
                  <c:v>3.848459820292552E-3</c:v>
                </c:pt>
                <c:pt idx="207">
                  <c:v>1.9484209278075747E-3</c:v>
                </c:pt>
                <c:pt idx="208">
                  <c:v>8.1652445815882187E-5</c:v>
                </c:pt>
                <c:pt idx="209">
                  <c:v>2.071033499233247E-4</c:v>
                </c:pt>
                <c:pt idx="210">
                  <c:v>3.0113017034122738E-3</c:v>
                </c:pt>
                <c:pt idx="211">
                  <c:v>8.1104521004439437E-3</c:v>
                </c:pt>
                <c:pt idx="212">
                  <c:v>2.9120851033900643E-3</c:v>
                </c:pt>
                <c:pt idx="213">
                  <c:v>6.6199299714286251E-3</c:v>
                </c:pt>
                <c:pt idx="214">
                  <c:v>4.8128356586974911E-4</c:v>
                </c:pt>
                <c:pt idx="215">
                  <c:v>1.4608651530771533E-4</c:v>
                </c:pt>
                <c:pt idx="216">
                  <c:v>9.2984654324095993E-5</c:v>
                </c:pt>
                <c:pt idx="217">
                  <c:v>8.0187894300897167E-5</c:v>
                </c:pt>
                <c:pt idx="218">
                  <c:v>7.5520283858088709E-5</c:v>
                </c:pt>
                <c:pt idx="219">
                  <c:v>7.5589979587129807E-5</c:v>
                </c:pt>
                <c:pt idx="220">
                  <c:v>7.6742284247656992E-5</c:v>
                </c:pt>
                <c:pt idx="221">
                  <c:v>1.1144898518560952E-4</c:v>
                </c:pt>
                <c:pt idx="222">
                  <c:v>1.3940204023203762E-4</c:v>
                </c:pt>
                <c:pt idx="223">
                  <c:v>1.5692970613774034E-4</c:v>
                </c:pt>
                <c:pt idx="224">
                  <c:v>2.0878579454334186E-4</c:v>
                </c:pt>
                <c:pt idx="225">
                  <c:v>8.0667112515337249E-5</c:v>
                </c:pt>
                <c:pt idx="226">
                  <c:v>7.5120717080653639E-4</c:v>
                </c:pt>
                <c:pt idx="227">
                  <c:v>7.012272939406121E-4</c:v>
                </c:pt>
                <c:pt idx="228">
                  <c:v>7.7170945644485496E-5</c:v>
                </c:pt>
                <c:pt idx="229">
                  <c:v>7.6363632449235968E-5</c:v>
                </c:pt>
                <c:pt idx="230">
                  <c:v>7.616496306942183E-5</c:v>
                </c:pt>
                <c:pt idx="231">
                  <c:v>7.6783986376295434E-5</c:v>
                </c:pt>
                <c:pt idx="232">
                  <c:v>7.7136658618584707E-5</c:v>
                </c:pt>
                <c:pt idx="233">
                  <c:v>2.5335995372046019E-2</c:v>
                </c:pt>
                <c:pt idx="234">
                  <c:v>7.6258296334646883E-2</c:v>
                </c:pt>
                <c:pt idx="235">
                  <c:v>0.10507414080340402</c:v>
                </c:pt>
                <c:pt idx="236">
                  <c:v>2.4381301719407909E-2</c:v>
                </c:pt>
                <c:pt idx="237">
                  <c:v>3.8566724511343638E-2</c:v>
                </c:pt>
                <c:pt idx="238">
                  <c:v>2.1549853168961625E-4</c:v>
                </c:pt>
                <c:pt idx="239">
                  <c:v>8.8397494940065427E-5</c:v>
                </c:pt>
                <c:pt idx="240">
                  <c:v>1.044595831583239E-4</c:v>
                </c:pt>
                <c:pt idx="241">
                  <c:v>7.8582754041659625E-5</c:v>
                </c:pt>
                <c:pt idx="242">
                  <c:v>7.4937236423948457E-5</c:v>
                </c:pt>
                <c:pt idx="243">
                  <c:v>7.4719187362625849E-5</c:v>
                </c:pt>
                <c:pt idx="244">
                  <c:v>8.29641043506598E-5</c:v>
                </c:pt>
                <c:pt idx="245">
                  <c:v>9.5269169593163689E-5</c:v>
                </c:pt>
                <c:pt idx="246">
                  <c:v>1.2183126533642722E-4</c:v>
                </c:pt>
                <c:pt idx="247">
                  <c:v>1.4080265662095963E-4</c:v>
                </c:pt>
                <c:pt idx="248">
                  <c:v>2.7375283692588481E-4</c:v>
                </c:pt>
                <c:pt idx="249">
                  <c:v>2.351596494680756E-4</c:v>
                </c:pt>
                <c:pt idx="250">
                  <c:v>1.5378154101204354E-4</c:v>
                </c:pt>
                <c:pt idx="251">
                  <c:v>1.2484476058238514E-4</c:v>
                </c:pt>
                <c:pt idx="252">
                  <c:v>8.2883544064214104E-5</c:v>
                </c:pt>
                <c:pt idx="253">
                  <c:v>8.2734267540875885E-5</c:v>
                </c:pt>
                <c:pt idx="254">
                  <c:v>8.1753386003206302E-5</c:v>
                </c:pt>
                <c:pt idx="255">
                  <c:v>8.3519263644115977E-5</c:v>
                </c:pt>
                <c:pt idx="256">
                  <c:v>8.4071923434361328E-5</c:v>
                </c:pt>
                <c:pt idx="257">
                  <c:v>3.2165301658403409E-4</c:v>
                </c:pt>
                <c:pt idx="258">
                  <c:v>5.9526596423664759E-3</c:v>
                </c:pt>
                <c:pt idx="259">
                  <c:v>5.3341474356535497E-3</c:v>
                </c:pt>
                <c:pt idx="260">
                  <c:v>6.2667976097327018E-4</c:v>
                </c:pt>
                <c:pt idx="261">
                  <c:v>3.5974428989231696E-3</c:v>
                </c:pt>
                <c:pt idx="262">
                  <c:v>3.8402461046843498E-4</c:v>
                </c:pt>
                <c:pt idx="263">
                  <c:v>1.6885677793587601E-4</c:v>
                </c:pt>
                <c:pt idx="264">
                  <c:v>9.3852720145735507E-5</c:v>
                </c:pt>
                <c:pt idx="265">
                  <c:v>9.2941302305211954E-5</c:v>
                </c:pt>
                <c:pt idx="266">
                  <c:v>9.0043411144111342E-5</c:v>
                </c:pt>
                <c:pt idx="267">
                  <c:v>8.8606601991185753E-5</c:v>
                </c:pt>
                <c:pt idx="268">
                  <c:v>8.1537090159588063E-5</c:v>
                </c:pt>
                <c:pt idx="269">
                  <c:v>1.1509137304466645E-4</c:v>
                </c:pt>
                <c:pt idx="270">
                  <c:v>1.5119070950464725E-4</c:v>
                </c:pt>
                <c:pt idx="271">
                  <c:v>1.5837388982323681E-4</c:v>
                </c:pt>
                <c:pt idx="272">
                  <c:v>4.4183099744281361E-4</c:v>
                </c:pt>
                <c:pt idx="273">
                  <c:v>3.3335537354900664E-4</c:v>
                </c:pt>
                <c:pt idx="274">
                  <c:v>2.5296533356309811E-4</c:v>
                </c:pt>
                <c:pt idx="275">
                  <c:v>2.2314634997939621E-4</c:v>
                </c:pt>
                <c:pt idx="276">
                  <c:v>1.8437157940797867E-4</c:v>
                </c:pt>
                <c:pt idx="277">
                  <c:v>1.1454118948578474E-4</c:v>
                </c:pt>
                <c:pt idx="278">
                  <c:v>8.8638388473124072E-5</c:v>
                </c:pt>
                <c:pt idx="279">
                  <c:v>9.0932932120428169E-5</c:v>
                </c:pt>
                <c:pt idx="280">
                  <c:v>1.1788523941788093E-4</c:v>
                </c:pt>
                <c:pt idx="281">
                  <c:v>2.1938261603805451E-3</c:v>
                </c:pt>
                <c:pt idx="282">
                  <c:v>1.6727746971107595E-2</c:v>
                </c:pt>
                <c:pt idx="283">
                  <c:v>2.5789719693756964E-2</c:v>
                </c:pt>
                <c:pt idx="284">
                  <c:v>1.6334845977898096E-2</c:v>
                </c:pt>
                <c:pt idx="285">
                  <c:v>4.3535351655857951E-2</c:v>
                </c:pt>
                <c:pt idx="286">
                  <c:v>9.2642877352716319E-4</c:v>
                </c:pt>
                <c:pt idx="287">
                  <c:v>3.5454729083630483E-4</c:v>
                </c:pt>
                <c:pt idx="288">
                  <c:v>9.8241193970334E-5</c:v>
                </c:pt>
                <c:pt idx="289">
                  <c:v>9.5140520573916467E-5</c:v>
                </c:pt>
                <c:pt idx="290">
                  <c:v>9.0752491839967938E-5</c:v>
                </c:pt>
                <c:pt idx="291">
                  <c:v>8.7851616620409961E-5</c:v>
                </c:pt>
                <c:pt idx="292">
                  <c:v>8.6595223826300017E-5</c:v>
                </c:pt>
                <c:pt idx="293">
                  <c:v>1.0644666840103042E-4</c:v>
                </c:pt>
                <c:pt idx="294">
                  <c:v>1.4421669349694421E-4</c:v>
                </c:pt>
                <c:pt idx="295">
                  <c:v>2.4501403767305955E-4</c:v>
                </c:pt>
                <c:pt idx="296">
                  <c:v>1.258947023100893E-3</c:v>
                </c:pt>
                <c:pt idx="297">
                  <c:v>1.7031577581003749E-3</c:v>
                </c:pt>
                <c:pt idx="298">
                  <c:v>2.5596864827904875E-3</c:v>
                </c:pt>
                <c:pt idx="299">
                  <c:v>2.2294944548520395E-3</c:v>
                </c:pt>
                <c:pt idx="300">
                  <c:v>1.9061776267074947E-3</c:v>
                </c:pt>
                <c:pt idx="301">
                  <c:v>1.9700008105759184E-3</c:v>
                </c:pt>
                <c:pt idx="302">
                  <c:v>1.2564254802247001E-3</c:v>
                </c:pt>
                <c:pt idx="303">
                  <c:v>2.249981429549963E-4</c:v>
                </c:pt>
                <c:pt idx="304">
                  <c:v>8.8624825534547566E-5</c:v>
                </c:pt>
                <c:pt idx="305">
                  <c:v>3.6619715545764526E-4</c:v>
                </c:pt>
                <c:pt idx="306">
                  <c:v>1.1843699305130696E-2</c:v>
                </c:pt>
                <c:pt idx="307">
                  <c:v>2.6195260213154599E-3</c:v>
                </c:pt>
                <c:pt idx="308">
                  <c:v>7.3445969524866725E-4</c:v>
                </c:pt>
                <c:pt idx="309">
                  <c:v>3.9839831328781373E-3</c:v>
                </c:pt>
                <c:pt idx="310">
                  <c:v>4.5599734052575059E-4</c:v>
                </c:pt>
                <c:pt idx="311">
                  <c:v>2.7703004560285325E-4</c:v>
                </c:pt>
                <c:pt idx="312">
                  <c:v>9.2067052835990165E-5</c:v>
                </c:pt>
                <c:pt idx="313">
                  <c:v>8.9769000796396478E-5</c:v>
                </c:pt>
                <c:pt idx="314">
                  <c:v>8.5493964357010699E-5</c:v>
                </c:pt>
                <c:pt idx="315">
                  <c:v>8.2833170904749565E-5</c:v>
                </c:pt>
                <c:pt idx="316">
                  <c:v>8.0106741574057961E-5</c:v>
                </c:pt>
                <c:pt idx="317">
                  <c:v>7.5549726767233652E-5</c:v>
                </c:pt>
                <c:pt idx="318">
                  <c:v>1.2527547794540455E-4</c:v>
                </c:pt>
                <c:pt idx="319">
                  <c:v>1.6090247404780577E-4</c:v>
                </c:pt>
                <c:pt idx="320">
                  <c:v>5.8780027844846543E-4</c:v>
                </c:pt>
                <c:pt idx="321">
                  <c:v>1.3042751479773395E-3</c:v>
                </c:pt>
                <c:pt idx="322">
                  <c:v>2.4513159228054253E-3</c:v>
                </c:pt>
                <c:pt idx="323">
                  <c:v>2.2629759729109002E-3</c:v>
                </c:pt>
                <c:pt idx="324">
                  <c:v>2.2371963455560767E-3</c:v>
                </c:pt>
                <c:pt idx="325">
                  <c:v>2.4851921499832231E-3</c:v>
                </c:pt>
                <c:pt idx="326">
                  <c:v>2.0629968331392938E-3</c:v>
                </c:pt>
                <c:pt idx="327">
                  <c:v>8.1869956326826186E-5</c:v>
                </c:pt>
                <c:pt idx="328">
                  <c:v>8.2994346513799654E-5</c:v>
                </c:pt>
                <c:pt idx="329">
                  <c:v>3.0149925225248213E-4</c:v>
                </c:pt>
                <c:pt idx="330">
                  <c:v>7.9582816001346653E-3</c:v>
                </c:pt>
                <c:pt idx="331">
                  <c:v>3.9129084881335038E-3</c:v>
                </c:pt>
                <c:pt idx="332">
                  <c:v>7.8999592813707744E-4</c:v>
                </c:pt>
                <c:pt idx="333">
                  <c:v>2.0331994582289095E-3</c:v>
                </c:pt>
                <c:pt idx="334">
                  <c:v>4.5536642613817717E-4</c:v>
                </c:pt>
                <c:pt idx="335">
                  <c:v>3.1979360133582219E-4</c:v>
                </c:pt>
                <c:pt idx="336">
                  <c:v>9.6051133187132525E-5</c:v>
                </c:pt>
                <c:pt idx="337">
                  <c:v>9.5945644776319322E-5</c:v>
                </c:pt>
                <c:pt idx="338">
                  <c:v>9.2159933372992349E-5</c:v>
                </c:pt>
                <c:pt idx="339">
                  <c:v>8.9535173143244604E-5</c:v>
                </c:pt>
                <c:pt idx="340">
                  <c:v>8.838462638571821E-5</c:v>
                </c:pt>
                <c:pt idx="341">
                  <c:v>7.8825657707896627E-5</c:v>
                </c:pt>
                <c:pt idx="342">
                  <c:v>1.3165208085421986E-4</c:v>
                </c:pt>
                <c:pt idx="343">
                  <c:v>1.695171104914149E-4</c:v>
                </c:pt>
                <c:pt idx="344">
                  <c:v>1.4309542744594009E-3</c:v>
                </c:pt>
                <c:pt idx="345">
                  <c:v>2.356770591201293E-3</c:v>
                </c:pt>
                <c:pt idx="346">
                  <c:v>3.5901894508554278E-3</c:v>
                </c:pt>
                <c:pt idx="347">
                  <c:v>3.2013894882237156E-3</c:v>
                </c:pt>
                <c:pt idx="348">
                  <c:v>3.0820132303785632E-3</c:v>
                </c:pt>
                <c:pt idx="349">
                  <c:v>2.9311257305459815E-3</c:v>
                </c:pt>
                <c:pt idx="350">
                  <c:v>2.984688812804968E-3</c:v>
                </c:pt>
                <c:pt idx="351">
                  <c:v>3.0392461906373854E-3</c:v>
                </c:pt>
                <c:pt idx="352">
                  <c:v>7.2997950333994011E-4</c:v>
                </c:pt>
                <c:pt idx="353">
                  <c:v>2.1062637970433579E-4</c:v>
                </c:pt>
                <c:pt idx="354">
                  <c:v>1.3421684824845908E-3</c:v>
                </c:pt>
                <c:pt idx="355">
                  <c:v>7.8693129443806412E-3</c:v>
                </c:pt>
                <c:pt idx="356">
                  <c:v>6.5475729083015579E-3</c:v>
                </c:pt>
                <c:pt idx="357">
                  <c:v>7.2883918551213305E-3</c:v>
                </c:pt>
                <c:pt idx="358">
                  <c:v>4.3211053491987259E-4</c:v>
                </c:pt>
                <c:pt idx="359">
                  <c:v>2.5822786682697048E-4</c:v>
                </c:pt>
                <c:pt idx="360">
                  <c:v>1.1382056093858542E-4</c:v>
                </c:pt>
                <c:pt idx="361">
                  <c:v>8.7080392215388341E-5</c:v>
                </c:pt>
                <c:pt idx="362">
                  <c:v>8.3523166815945111E-5</c:v>
                </c:pt>
                <c:pt idx="363">
                  <c:v>8.3483515342202641E-5</c:v>
                </c:pt>
                <c:pt idx="364">
                  <c:v>8.6318258762855879E-5</c:v>
                </c:pt>
                <c:pt idx="365">
                  <c:v>1.0625582506883787E-4</c:v>
                </c:pt>
                <c:pt idx="366">
                  <c:v>1.2800143391458185E-4</c:v>
                </c:pt>
                <c:pt idx="367">
                  <c:v>1.3019620276488798E-4</c:v>
                </c:pt>
                <c:pt idx="368">
                  <c:v>2.1085126127685477E-4</c:v>
                </c:pt>
                <c:pt idx="369">
                  <c:v>1.2251595190157093E-4</c:v>
                </c:pt>
                <c:pt idx="370">
                  <c:v>1.1614831479317925E-3</c:v>
                </c:pt>
                <c:pt idx="371">
                  <c:v>1.1913744991246963E-3</c:v>
                </c:pt>
                <c:pt idx="372">
                  <c:v>1.2827883613087854E-4</c:v>
                </c:pt>
                <c:pt idx="373">
                  <c:v>3.8693511568011765E-4</c:v>
                </c:pt>
                <c:pt idx="374">
                  <c:v>8.1846701990155785E-5</c:v>
                </c:pt>
                <c:pt idx="375">
                  <c:v>8.3223873092102616E-5</c:v>
                </c:pt>
                <c:pt idx="376">
                  <c:v>8.1579789421446275E-5</c:v>
                </c:pt>
                <c:pt idx="377">
                  <c:v>2.5135984091133025E-4</c:v>
                </c:pt>
                <c:pt idx="378">
                  <c:v>1.9576580768002694E-3</c:v>
                </c:pt>
                <c:pt idx="379">
                  <c:v>1.2430869703283058E-3</c:v>
                </c:pt>
                <c:pt idx="380">
                  <c:v>8.3975497070677479E-4</c:v>
                </c:pt>
                <c:pt idx="381">
                  <c:v>7.7757750825289381E-3</c:v>
                </c:pt>
                <c:pt idx="382">
                  <c:v>3.800337976702513E-4</c:v>
                </c:pt>
                <c:pt idx="383">
                  <c:v>2.4480428057035465E-4</c:v>
                </c:pt>
                <c:pt idx="384">
                  <c:v>1.430711050779337E-4</c:v>
                </c:pt>
                <c:pt idx="385">
                  <c:v>1.3370611502115854E-4</c:v>
                </c:pt>
                <c:pt idx="386">
                  <c:v>8.5375474982293069E-5</c:v>
                </c:pt>
                <c:pt idx="387">
                  <c:v>8.1956213779041669E-5</c:v>
                </c:pt>
                <c:pt idx="388">
                  <c:v>7.8860759757457184E-5</c:v>
                </c:pt>
                <c:pt idx="389">
                  <c:v>7.8265547972231349E-5</c:v>
                </c:pt>
                <c:pt idx="390">
                  <c:v>1.1395526319789831E-4</c:v>
                </c:pt>
                <c:pt idx="391">
                  <c:v>1.6846286709970424E-4</c:v>
                </c:pt>
                <c:pt idx="392">
                  <c:v>1.2498637376547352E-3</c:v>
                </c:pt>
                <c:pt idx="393">
                  <c:v>6.831811487899266E-4</c:v>
                </c:pt>
                <c:pt idx="394">
                  <c:v>1.5986505335273168E-3</c:v>
                </c:pt>
                <c:pt idx="395">
                  <c:v>1.6998335266868866E-3</c:v>
                </c:pt>
                <c:pt idx="396">
                  <c:v>9.2359220986811582E-4</c:v>
                </c:pt>
                <c:pt idx="397">
                  <c:v>1.3024023064394617E-3</c:v>
                </c:pt>
                <c:pt idx="398">
                  <c:v>2.515873351754808E-4</c:v>
                </c:pt>
                <c:pt idx="399">
                  <c:v>8.3478249984527344E-5</c:v>
                </c:pt>
                <c:pt idx="400">
                  <c:v>9.7402413575050609E-4</c:v>
                </c:pt>
                <c:pt idx="401">
                  <c:v>2.7820382073936041E-4</c:v>
                </c:pt>
                <c:pt idx="402">
                  <c:v>6.2406587032126769E-3</c:v>
                </c:pt>
                <c:pt idx="403">
                  <c:v>1.6364653102113366E-2</c:v>
                </c:pt>
                <c:pt idx="404">
                  <c:v>1.0624836022869802E-3</c:v>
                </c:pt>
                <c:pt idx="405">
                  <c:v>2.8933144186113199E-2</c:v>
                </c:pt>
                <c:pt idx="406">
                  <c:v>4.0915836505919285E-4</c:v>
                </c:pt>
                <c:pt idx="407">
                  <c:v>1.7963970937270616E-4</c:v>
                </c:pt>
                <c:pt idx="408">
                  <c:v>1.3107403643233928E-4</c:v>
                </c:pt>
                <c:pt idx="409">
                  <c:v>1.0979686318795825E-4</c:v>
                </c:pt>
                <c:pt idx="410">
                  <c:v>1.0383268388160344E-4</c:v>
                </c:pt>
                <c:pt idx="411">
                  <c:v>9.0200016573663147E-5</c:v>
                </c:pt>
                <c:pt idx="412">
                  <c:v>1.1126898359259444E-4</c:v>
                </c:pt>
                <c:pt idx="413">
                  <c:v>1.462233844556043E-4</c:v>
                </c:pt>
                <c:pt idx="414">
                  <c:v>1.7212650805193484E-4</c:v>
                </c:pt>
                <c:pt idx="415">
                  <c:v>1.9317941110747895E-3</c:v>
                </c:pt>
                <c:pt idx="416">
                  <c:v>2.4339883962397335E-3</c:v>
                </c:pt>
                <c:pt idx="417">
                  <c:v>9.1480344725147734E-4</c:v>
                </c:pt>
                <c:pt idx="418">
                  <c:v>9.1784451340038898E-5</c:v>
                </c:pt>
                <c:pt idx="419">
                  <c:v>8.7314411952311264E-5</c:v>
                </c:pt>
                <c:pt idx="420">
                  <c:v>8.6077508578461025E-5</c:v>
                </c:pt>
                <c:pt idx="421">
                  <c:v>8.3146767538459662E-5</c:v>
                </c:pt>
                <c:pt idx="422">
                  <c:v>8.3263351465869814E-5</c:v>
                </c:pt>
                <c:pt idx="423">
                  <c:v>8.4833612302266567E-5</c:v>
                </c:pt>
                <c:pt idx="424">
                  <c:v>8.4013465436822476E-5</c:v>
                </c:pt>
                <c:pt idx="425">
                  <c:v>3.0146063978224501E-4</c:v>
                </c:pt>
                <c:pt idx="426">
                  <c:v>3.8753143210365198E-3</c:v>
                </c:pt>
                <c:pt idx="427">
                  <c:v>4.3745887509756476E-3</c:v>
                </c:pt>
                <c:pt idx="428">
                  <c:v>1.0990964533739765E-3</c:v>
                </c:pt>
                <c:pt idx="429">
                  <c:v>1.4514189162420368E-3</c:v>
                </c:pt>
                <c:pt idx="430">
                  <c:v>3.0648749001876963E-4</c:v>
                </c:pt>
                <c:pt idx="431">
                  <c:v>1.6284965782091516E-4</c:v>
                </c:pt>
                <c:pt idx="432">
                  <c:v>9.090259402755263E-5</c:v>
                </c:pt>
                <c:pt idx="433">
                  <c:v>8.593348343581775E-5</c:v>
                </c:pt>
                <c:pt idx="434">
                  <c:v>8.3916333875336843E-5</c:v>
                </c:pt>
                <c:pt idx="435">
                  <c:v>8.1057406579253981E-5</c:v>
                </c:pt>
                <c:pt idx="436">
                  <c:v>7.6596153106818385E-5</c:v>
                </c:pt>
                <c:pt idx="437">
                  <c:v>8.0956324847933833E-5</c:v>
                </c:pt>
                <c:pt idx="438">
                  <c:v>1.1470939694219162E-4</c:v>
                </c:pt>
                <c:pt idx="439">
                  <c:v>1.3804241075639066E-4</c:v>
                </c:pt>
                <c:pt idx="440">
                  <c:v>3.9958124332613581E-4</c:v>
                </c:pt>
                <c:pt idx="441">
                  <c:v>8.7183229107546311E-5</c:v>
                </c:pt>
                <c:pt idx="442">
                  <c:v>8.5989964251482567E-5</c:v>
                </c:pt>
                <c:pt idx="443">
                  <c:v>8.4236861043901108E-5</c:v>
                </c:pt>
                <c:pt idx="444">
                  <c:v>8.3417164518352423E-5</c:v>
                </c:pt>
                <c:pt idx="445">
                  <c:v>8.1167507088033731E-5</c:v>
                </c:pt>
                <c:pt idx="446">
                  <c:v>8.0489421893797954E-5</c:v>
                </c:pt>
                <c:pt idx="447">
                  <c:v>8.2950735837526108E-5</c:v>
                </c:pt>
                <c:pt idx="448">
                  <c:v>8.2102076993166936E-5</c:v>
                </c:pt>
                <c:pt idx="449">
                  <c:v>2.0503729919943425E-4</c:v>
                </c:pt>
                <c:pt idx="450">
                  <c:v>1.285289760932578E-3</c:v>
                </c:pt>
                <c:pt idx="451">
                  <c:v>2.1157012218940598E-2</c:v>
                </c:pt>
                <c:pt idx="452">
                  <c:v>6.2688446036083699E-3</c:v>
                </c:pt>
                <c:pt idx="453">
                  <c:v>2.7250019142082554E-2</c:v>
                </c:pt>
                <c:pt idx="454">
                  <c:v>3.5845055912447779E-4</c:v>
                </c:pt>
                <c:pt idx="455">
                  <c:v>1.8212846036521038E-4</c:v>
                </c:pt>
                <c:pt idx="456">
                  <c:v>1.1464693378871034E-4</c:v>
                </c:pt>
                <c:pt idx="457">
                  <c:v>9.3863759667231307E-5</c:v>
                </c:pt>
                <c:pt idx="458">
                  <c:v>8.7232252476335934E-5</c:v>
                </c:pt>
                <c:pt idx="459">
                  <c:v>8.6247438656543383E-5</c:v>
                </c:pt>
                <c:pt idx="460">
                  <c:v>8.4807652707748015E-5</c:v>
                </c:pt>
                <c:pt idx="461">
                  <c:v>1.2441761867843196E-4</c:v>
                </c:pt>
                <c:pt idx="462">
                  <c:v>1.5370900071795033E-4</c:v>
                </c:pt>
                <c:pt idx="463">
                  <c:v>1.6544075589604949E-4</c:v>
                </c:pt>
                <c:pt idx="464">
                  <c:v>2.141851861418231E-4</c:v>
                </c:pt>
                <c:pt idx="465">
                  <c:v>1.6255241220976087E-4</c:v>
                </c:pt>
                <c:pt idx="466">
                  <c:v>8.5760351595049305E-5</c:v>
                </c:pt>
                <c:pt idx="467">
                  <c:v>8.4546080378616428E-5</c:v>
                </c:pt>
                <c:pt idx="468">
                  <c:v>8.2341356255056003E-5</c:v>
                </c:pt>
                <c:pt idx="469">
                  <c:v>8.3661017011370974E-5</c:v>
                </c:pt>
                <c:pt idx="470">
                  <c:v>8.0990393107146832E-5</c:v>
                </c:pt>
                <c:pt idx="471">
                  <c:v>8.1763928944289394E-5</c:v>
                </c:pt>
                <c:pt idx="472">
                  <c:v>8.318077204436736E-5</c:v>
                </c:pt>
                <c:pt idx="473">
                  <c:v>1.993413179702751E-4</c:v>
                </c:pt>
                <c:pt idx="474">
                  <c:v>6.8121155508732304E-3</c:v>
                </c:pt>
                <c:pt idx="475">
                  <c:v>1.9503169958841062E-3</c:v>
                </c:pt>
                <c:pt idx="476">
                  <c:v>1.1581655505673448E-3</c:v>
                </c:pt>
                <c:pt idx="477">
                  <c:v>3.5580745351638785E-3</c:v>
                </c:pt>
                <c:pt idx="478">
                  <c:v>4.6609228045731041E-4</c:v>
                </c:pt>
                <c:pt idx="479">
                  <c:v>2.9395676091432369E-4</c:v>
                </c:pt>
                <c:pt idx="480">
                  <c:v>9.2712145193749049E-5</c:v>
                </c:pt>
                <c:pt idx="481">
                  <c:v>9.1465149382813336E-5</c:v>
                </c:pt>
                <c:pt idx="482">
                  <c:v>8.7103633088029885E-5</c:v>
                </c:pt>
                <c:pt idx="483">
                  <c:v>8.4851021501170749E-5</c:v>
                </c:pt>
                <c:pt idx="484">
                  <c:v>8.1917319016779785E-5</c:v>
                </c:pt>
                <c:pt idx="485">
                  <c:v>1.1220131971603886E-4</c:v>
                </c:pt>
                <c:pt idx="486">
                  <c:v>1.5381058874125144E-4</c:v>
                </c:pt>
                <c:pt idx="487">
                  <c:v>2.595487191876791E-4</c:v>
                </c:pt>
                <c:pt idx="488">
                  <c:v>1.8598422792177449E-3</c:v>
                </c:pt>
                <c:pt idx="489">
                  <c:v>2.5491871083939883E-3</c:v>
                </c:pt>
                <c:pt idx="490">
                  <c:v>3.5461452227631804E-3</c:v>
                </c:pt>
                <c:pt idx="491">
                  <c:v>3.440655377339597E-3</c:v>
                </c:pt>
                <c:pt idx="492">
                  <c:v>2.9193690639105021E-3</c:v>
                </c:pt>
                <c:pt idx="493">
                  <c:v>3.1541069160764702E-3</c:v>
                </c:pt>
                <c:pt idx="494">
                  <c:v>2.8411343074801255E-3</c:v>
                </c:pt>
                <c:pt idx="495">
                  <c:v>5.2532606209924578E-4</c:v>
                </c:pt>
                <c:pt idx="496">
                  <c:v>7.8032766599430231E-5</c:v>
                </c:pt>
                <c:pt idx="497">
                  <c:v>1.3947409247927646E-4</c:v>
                </c:pt>
                <c:pt idx="498">
                  <c:v>3.0751110352248145E-3</c:v>
                </c:pt>
                <c:pt idx="499">
                  <c:v>9.7512955013356233E-4</c:v>
                </c:pt>
                <c:pt idx="500">
                  <c:v>7.6454695798455047E-4</c:v>
                </c:pt>
                <c:pt idx="501">
                  <c:v>1.2189492826311032E-3</c:v>
                </c:pt>
                <c:pt idx="502">
                  <c:v>4.0779681509112891E-4</c:v>
                </c:pt>
                <c:pt idx="503">
                  <c:v>2.0731900863225748E-4</c:v>
                </c:pt>
                <c:pt idx="504">
                  <c:v>9.0163412736755089E-5</c:v>
                </c:pt>
                <c:pt idx="505">
                  <c:v>9.0640803686923218E-5</c:v>
                </c:pt>
                <c:pt idx="506">
                  <c:v>8.7332120613716711E-5</c:v>
                </c:pt>
                <c:pt idx="507">
                  <c:v>8.4172131163435344E-5</c:v>
                </c:pt>
                <c:pt idx="508">
                  <c:v>7.685140039524719E-5</c:v>
                </c:pt>
                <c:pt idx="509">
                  <c:v>8.2123131890421083E-5</c:v>
                </c:pt>
                <c:pt idx="510">
                  <c:v>1.3051529022831902E-4</c:v>
                </c:pt>
                <c:pt idx="511">
                  <c:v>5.0612562771860737E-3</c:v>
                </c:pt>
                <c:pt idx="512">
                  <c:v>5.7394605355340451E-3</c:v>
                </c:pt>
                <c:pt idx="513">
                  <c:v>5.0923044367448406E-3</c:v>
                </c:pt>
                <c:pt idx="514">
                  <c:v>4.7156018688302402E-3</c:v>
                </c:pt>
                <c:pt idx="515">
                  <c:v>3.1943033858281905E-3</c:v>
                </c:pt>
                <c:pt idx="516">
                  <c:v>1.7189853562341107E-3</c:v>
                </c:pt>
                <c:pt idx="517">
                  <c:v>1.5610586419533945E-3</c:v>
                </c:pt>
                <c:pt idx="518">
                  <c:v>1.3410275976978305E-3</c:v>
                </c:pt>
                <c:pt idx="519">
                  <c:v>1.3267629631545086E-3</c:v>
                </c:pt>
                <c:pt idx="520">
                  <c:v>7.6213511609996416E-5</c:v>
                </c:pt>
                <c:pt idx="521">
                  <c:v>2.0624089832363095E-4</c:v>
                </c:pt>
                <c:pt idx="522">
                  <c:v>2.8596233743760882E-3</c:v>
                </c:pt>
                <c:pt idx="523">
                  <c:v>4.7501531868392984E-3</c:v>
                </c:pt>
                <c:pt idx="524">
                  <c:v>1.4946185880000613E-3</c:v>
                </c:pt>
                <c:pt idx="525">
                  <c:v>5.9387596738756428E-3</c:v>
                </c:pt>
                <c:pt idx="526">
                  <c:v>3.9256626832611291E-4</c:v>
                </c:pt>
                <c:pt idx="527">
                  <c:v>1.9668467917849809E-4</c:v>
                </c:pt>
                <c:pt idx="528">
                  <c:v>8.789981917153786E-5</c:v>
                </c:pt>
                <c:pt idx="529">
                  <c:v>8.3083899889731055E-5</c:v>
                </c:pt>
                <c:pt idx="530">
                  <c:v>7.8583109457307194E-5</c:v>
                </c:pt>
                <c:pt idx="531">
                  <c:v>7.7480510187728812E-5</c:v>
                </c:pt>
                <c:pt idx="532">
                  <c:v>7.3539947437197938E-5</c:v>
                </c:pt>
                <c:pt idx="533">
                  <c:v>9.9042021051713464E-5</c:v>
                </c:pt>
                <c:pt idx="534">
                  <c:v>1.3061165132077454E-4</c:v>
                </c:pt>
                <c:pt idx="535">
                  <c:v>1.361921423923212E-4</c:v>
                </c:pt>
                <c:pt idx="536">
                  <c:v>3.0916093701209037E-4</c:v>
                </c:pt>
                <c:pt idx="537">
                  <c:v>8.2368779804576253E-5</c:v>
                </c:pt>
                <c:pt idx="538">
                  <c:v>8.1338720290354515E-5</c:v>
                </c:pt>
                <c:pt idx="539">
                  <c:v>7.9871982324527637E-5</c:v>
                </c:pt>
                <c:pt idx="540">
                  <c:v>7.8946971595499502E-5</c:v>
                </c:pt>
                <c:pt idx="541">
                  <c:v>7.7440096751441471E-5</c:v>
                </c:pt>
                <c:pt idx="542">
                  <c:v>7.7241846845485217E-5</c:v>
                </c:pt>
                <c:pt idx="543">
                  <c:v>7.8381222481177301E-5</c:v>
                </c:pt>
                <c:pt idx="544">
                  <c:v>7.9306583809566028E-5</c:v>
                </c:pt>
                <c:pt idx="545">
                  <c:v>1.4121910600893299E-4</c:v>
                </c:pt>
                <c:pt idx="546">
                  <c:v>1.7016724634726736E-3</c:v>
                </c:pt>
                <c:pt idx="547">
                  <c:v>2.8477939471877067E-3</c:v>
                </c:pt>
                <c:pt idx="548">
                  <c:v>7.1634025339810761E-4</c:v>
                </c:pt>
                <c:pt idx="549">
                  <c:v>3.5462613157848889E-3</c:v>
                </c:pt>
                <c:pt idx="550">
                  <c:v>3.2610359529768154E-4</c:v>
                </c:pt>
                <c:pt idx="551">
                  <c:v>1.6050070754193205E-4</c:v>
                </c:pt>
                <c:pt idx="552">
                  <c:v>8.7996851426477352E-5</c:v>
                </c:pt>
                <c:pt idx="553">
                  <c:v>8.4135099511558953E-5</c:v>
                </c:pt>
                <c:pt idx="554">
                  <c:v>7.8814788609674722E-5</c:v>
                </c:pt>
                <c:pt idx="555">
                  <c:v>7.7524464857129405E-5</c:v>
                </c:pt>
                <c:pt idx="556">
                  <c:v>7.2942957515647683E-5</c:v>
                </c:pt>
                <c:pt idx="557">
                  <c:v>8.5172922535235382E-5</c:v>
                </c:pt>
                <c:pt idx="558">
                  <c:v>1.2190048470880789E-4</c:v>
                </c:pt>
                <c:pt idx="559">
                  <c:v>1.4432623160313493E-4</c:v>
                </c:pt>
                <c:pt idx="560">
                  <c:v>2.4318266901577829E-4</c:v>
                </c:pt>
                <c:pt idx="561">
                  <c:v>8.3637648502850919E-5</c:v>
                </c:pt>
                <c:pt idx="562">
                  <c:v>7.4104228213306336E-4</c:v>
                </c:pt>
                <c:pt idx="563">
                  <c:v>5.7956110457494303E-4</c:v>
                </c:pt>
                <c:pt idx="564">
                  <c:v>7.9063711017616107E-5</c:v>
                </c:pt>
                <c:pt idx="565">
                  <c:v>7.819193248560342E-5</c:v>
                </c:pt>
                <c:pt idx="566">
                  <c:v>7.8455537919222153E-5</c:v>
                </c:pt>
                <c:pt idx="567">
                  <c:v>7.934919923011445E-5</c:v>
                </c:pt>
                <c:pt idx="568">
                  <c:v>7.879808890510119E-5</c:v>
                </c:pt>
                <c:pt idx="569">
                  <c:v>1.0754578261130298E-4</c:v>
                </c:pt>
                <c:pt idx="570">
                  <c:v>1.4908282776534734E-3</c:v>
                </c:pt>
                <c:pt idx="571">
                  <c:v>2.5168462745882403E-3</c:v>
                </c:pt>
                <c:pt idx="572">
                  <c:v>5.894141380027232E-4</c:v>
                </c:pt>
                <c:pt idx="573">
                  <c:v>3.2255946914453979E-3</c:v>
                </c:pt>
                <c:pt idx="574">
                  <c:v>3.2412845081960037E-4</c:v>
                </c:pt>
                <c:pt idx="575">
                  <c:v>1.1988562944292464E-4</c:v>
                </c:pt>
                <c:pt idx="576">
                  <c:v>8.7698709843891525E-5</c:v>
                </c:pt>
                <c:pt idx="577">
                  <c:v>8.2607922505215464E-5</c:v>
                </c:pt>
                <c:pt idx="578">
                  <c:v>7.8293860529977249E-5</c:v>
                </c:pt>
                <c:pt idx="579">
                  <c:v>7.7318665123225519E-5</c:v>
                </c:pt>
                <c:pt idx="580">
                  <c:v>7.4088824124149118E-5</c:v>
                </c:pt>
                <c:pt idx="581">
                  <c:v>1.0812936864990754E-4</c:v>
                </c:pt>
                <c:pt idx="582">
                  <c:v>1.3890726753216804E-4</c:v>
                </c:pt>
                <c:pt idx="583">
                  <c:v>6.1590456347628952E-4</c:v>
                </c:pt>
                <c:pt idx="584">
                  <c:v>1.2786803230440437E-3</c:v>
                </c:pt>
                <c:pt idx="585">
                  <c:v>9.6864219953499451E-5</c:v>
                </c:pt>
                <c:pt idx="586">
                  <c:v>8.2944909698027259E-5</c:v>
                </c:pt>
                <c:pt idx="587">
                  <c:v>8.0792033032206197E-5</c:v>
                </c:pt>
                <c:pt idx="588">
                  <c:v>7.8800330038013416E-5</c:v>
                </c:pt>
                <c:pt idx="589">
                  <c:v>7.7789441112177923E-5</c:v>
                </c:pt>
                <c:pt idx="590">
                  <c:v>7.7417169256939432E-5</c:v>
                </c:pt>
                <c:pt idx="591">
                  <c:v>7.8851437772029762E-5</c:v>
                </c:pt>
                <c:pt idx="592">
                  <c:v>7.7983336261676166E-5</c:v>
                </c:pt>
                <c:pt idx="593">
                  <c:v>1.1491162286818716E-4</c:v>
                </c:pt>
                <c:pt idx="594">
                  <c:v>5.3579143827761416E-3</c:v>
                </c:pt>
                <c:pt idx="595">
                  <c:v>8.5728733737173903E-3</c:v>
                </c:pt>
                <c:pt idx="596">
                  <c:v>1.5775758730741636E-3</c:v>
                </c:pt>
                <c:pt idx="597">
                  <c:v>4.5860182111005961E-3</c:v>
                </c:pt>
                <c:pt idx="598">
                  <c:v>2.5741565743138493E-4</c:v>
                </c:pt>
                <c:pt idx="599">
                  <c:v>8.7068812989988034E-5</c:v>
                </c:pt>
                <c:pt idx="600">
                  <c:v>8.0983242556720484E-5</c:v>
                </c:pt>
                <c:pt idx="601">
                  <c:v>7.890693174224001E-5</c:v>
                </c:pt>
                <c:pt idx="602">
                  <c:v>7.6183608619782189E-5</c:v>
                </c:pt>
                <c:pt idx="603">
                  <c:v>7.7781766497223663E-5</c:v>
                </c:pt>
                <c:pt idx="604">
                  <c:v>7.7401789779966279E-5</c:v>
                </c:pt>
                <c:pt idx="605">
                  <c:v>1.1320051428513294E-4</c:v>
                </c:pt>
                <c:pt idx="606">
                  <c:v>1.4750089970620709E-4</c:v>
                </c:pt>
                <c:pt idx="607">
                  <c:v>2.8547064330085677E-4</c:v>
                </c:pt>
                <c:pt idx="608">
                  <c:v>1.2001154353649391E-3</c:v>
                </c:pt>
                <c:pt idx="609">
                  <c:v>3.5141043543792028E-4</c:v>
                </c:pt>
                <c:pt idx="610">
                  <c:v>2.4173529732245136E-4</c:v>
                </c:pt>
                <c:pt idx="611">
                  <c:v>1.4891801075433311E-4</c:v>
                </c:pt>
                <c:pt idx="612">
                  <c:v>8.1690388684697111E-5</c:v>
                </c:pt>
                <c:pt idx="613">
                  <c:v>8.1293913377545834E-5</c:v>
                </c:pt>
                <c:pt idx="614">
                  <c:v>8.1168537552068253E-5</c:v>
                </c:pt>
                <c:pt idx="615">
                  <c:v>8.2004596390352125E-5</c:v>
                </c:pt>
                <c:pt idx="616">
                  <c:v>8.1785237917076072E-5</c:v>
                </c:pt>
                <c:pt idx="617">
                  <c:v>2.5125945597025595E-4</c:v>
                </c:pt>
                <c:pt idx="618">
                  <c:v>2.6535912897818446E-3</c:v>
                </c:pt>
                <c:pt idx="619">
                  <c:v>6.551861411939198E-3</c:v>
                </c:pt>
                <c:pt idx="620">
                  <c:v>9.3015286778607017E-4</c:v>
                </c:pt>
                <c:pt idx="621">
                  <c:v>2.768479870615213E-2</c:v>
                </c:pt>
                <c:pt idx="622">
                  <c:v>3.467614273276094E-4</c:v>
                </c:pt>
                <c:pt idx="623">
                  <c:v>1.2984407448855335E-4</c:v>
                </c:pt>
                <c:pt idx="624">
                  <c:v>1.0705351581637982E-4</c:v>
                </c:pt>
                <c:pt idx="625">
                  <c:v>8.8404736135971586E-5</c:v>
                </c:pt>
                <c:pt idx="626">
                  <c:v>8.3901807848757692E-5</c:v>
                </c:pt>
                <c:pt idx="627">
                  <c:v>8.3590971087643001E-5</c:v>
                </c:pt>
                <c:pt idx="628">
                  <c:v>7.974177617121738E-5</c:v>
                </c:pt>
                <c:pt idx="629">
                  <c:v>1.116583677494448E-4</c:v>
                </c:pt>
                <c:pt idx="630">
                  <c:v>1.4291802090402587E-4</c:v>
                </c:pt>
                <c:pt idx="631">
                  <c:v>1.3674434682549991E-3</c:v>
                </c:pt>
                <c:pt idx="632">
                  <c:v>2.9296835821928388E-3</c:v>
                </c:pt>
                <c:pt idx="633">
                  <c:v>2.6726408368520044E-3</c:v>
                </c:pt>
                <c:pt idx="634">
                  <c:v>3.5062722737007764E-3</c:v>
                </c:pt>
                <c:pt idx="635">
                  <c:v>3.1663289902592487E-3</c:v>
                </c:pt>
                <c:pt idx="636">
                  <c:v>2.6683030335458821E-3</c:v>
                </c:pt>
                <c:pt idx="637">
                  <c:v>2.7739900236789651E-3</c:v>
                </c:pt>
                <c:pt idx="638">
                  <c:v>2.3970011773799338E-3</c:v>
                </c:pt>
                <c:pt idx="639">
                  <c:v>2.9327979517886574E-3</c:v>
                </c:pt>
                <c:pt idx="640">
                  <c:v>1.1407546925098007E-3</c:v>
                </c:pt>
                <c:pt idx="641">
                  <c:v>7.8298134218848662E-4</c:v>
                </c:pt>
                <c:pt idx="642">
                  <c:v>2.9636886848682573E-2</c:v>
                </c:pt>
                <c:pt idx="643">
                  <c:v>1.4647161117193979E-2</c:v>
                </c:pt>
                <c:pt idx="644">
                  <c:v>2.0226867779169592E-3</c:v>
                </c:pt>
                <c:pt idx="645">
                  <c:v>7.6533116362954359E-3</c:v>
                </c:pt>
                <c:pt idx="646">
                  <c:v>4.1627954109291253E-4</c:v>
                </c:pt>
                <c:pt idx="647">
                  <c:v>2.4831842959707154E-4</c:v>
                </c:pt>
                <c:pt idx="648">
                  <c:v>9.6760074569204668E-5</c:v>
                </c:pt>
                <c:pt idx="649">
                  <c:v>9.4186296349890532E-5</c:v>
                </c:pt>
                <c:pt idx="650">
                  <c:v>9.0733879855700884E-5</c:v>
                </c:pt>
                <c:pt idx="651">
                  <c:v>8.8793721483144822E-5</c:v>
                </c:pt>
                <c:pt idx="652">
                  <c:v>8.5649952639119451E-5</c:v>
                </c:pt>
                <c:pt idx="653">
                  <c:v>1.2246740824880571E-4</c:v>
                </c:pt>
                <c:pt idx="654">
                  <c:v>1.8581788167144794E-4</c:v>
                </c:pt>
                <c:pt idx="655">
                  <c:v>3.3325249412180773E-3</c:v>
                </c:pt>
                <c:pt idx="656">
                  <c:v>7.8723666260635435E-3</c:v>
                </c:pt>
                <c:pt idx="657">
                  <c:v>8.1976925899306732E-3</c:v>
                </c:pt>
                <c:pt idx="658">
                  <c:v>1.0763104348649999E-2</c:v>
                </c:pt>
                <c:pt idx="659">
                  <c:v>8.6598189564209387E-3</c:v>
                </c:pt>
                <c:pt idx="660">
                  <c:v>6.4795027412276815E-3</c:v>
                </c:pt>
                <c:pt idx="661">
                  <c:v>4.2508469537395526E-3</c:v>
                </c:pt>
                <c:pt idx="662">
                  <c:v>2.0885496542136259E-3</c:v>
                </c:pt>
                <c:pt idx="663">
                  <c:v>2.5093347983662388E-3</c:v>
                </c:pt>
                <c:pt idx="664">
                  <c:v>1.7272404510069138E-4</c:v>
                </c:pt>
                <c:pt idx="665">
                  <c:v>2.010683817471664E-4</c:v>
                </c:pt>
                <c:pt idx="666">
                  <c:v>3.1215963168485703E-3</c:v>
                </c:pt>
                <c:pt idx="667">
                  <c:v>2.0007538737529577E-3</c:v>
                </c:pt>
                <c:pt idx="668">
                  <c:v>7.2318733884983038E-4</c:v>
                </c:pt>
                <c:pt idx="669">
                  <c:v>2.2234875280339309E-3</c:v>
                </c:pt>
                <c:pt idx="670">
                  <c:v>4.6153132316699587E-4</c:v>
                </c:pt>
                <c:pt idx="671">
                  <c:v>2.4017076321420117E-4</c:v>
                </c:pt>
                <c:pt idx="672">
                  <c:v>9.2083820704986439E-5</c:v>
                </c:pt>
                <c:pt idx="673">
                  <c:v>8.9787807290902882E-5</c:v>
                </c:pt>
                <c:pt idx="674">
                  <c:v>1.7953898434252413E-4</c:v>
                </c:pt>
                <c:pt idx="675">
                  <c:v>1.732339355657176E-4</c:v>
                </c:pt>
                <c:pt idx="676">
                  <c:v>1.5605009248408311E-4</c:v>
                </c:pt>
                <c:pt idx="677">
                  <c:v>1.6428917193630336E-4</c:v>
                </c:pt>
                <c:pt idx="678">
                  <c:v>2.0940797301503895E-4</c:v>
                </c:pt>
                <c:pt idx="679">
                  <c:v>5.5184344141634449E-3</c:v>
                </c:pt>
                <c:pt idx="680">
                  <c:v>8.3281121567710097E-3</c:v>
                </c:pt>
                <c:pt idx="681">
                  <c:v>9.4318883380621471E-3</c:v>
                </c:pt>
                <c:pt idx="682">
                  <c:v>1.1060152858123035E-2</c:v>
                </c:pt>
                <c:pt idx="683">
                  <c:v>9.3680760299428376E-3</c:v>
                </c:pt>
                <c:pt idx="684">
                  <c:v>7.4303991802993361E-3</c:v>
                </c:pt>
                <c:pt idx="685">
                  <c:v>6.1026965220051469E-3</c:v>
                </c:pt>
                <c:pt idx="686">
                  <c:v>4.8480917593094761E-3</c:v>
                </c:pt>
                <c:pt idx="687">
                  <c:v>1.2239807164562987E-3</c:v>
                </c:pt>
                <c:pt idx="688">
                  <c:v>8.3668681653904992E-5</c:v>
                </c:pt>
                <c:pt idx="689">
                  <c:v>3.2520681697906559E-4</c:v>
                </c:pt>
                <c:pt idx="690">
                  <c:v>4.7855471314321206E-3</c:v>
                </c:pt>
                <c:pt idx="691">
                  <c:v>1.0978891857849126E-2</c:v>
                </c:pt>
                <c:pt idx="692">
                  <c:v>9.5170677992300766E-4</c:v>
                </c:pt>
                <c:pt idx="693">
                  <c:v>3.8052113346011371E-2</c:v>
                </c:pt>
                <c:pt idx="694">
                  <c:v>4.5939181077202083E-4</c:v>
                </c:pt>
                <c:pt idx="695">
                  <c:v>3.1551399784068325E-4</c:v>
                </c:pt>
                <c:pt idx="696">
                  <c:v>9.9277525251723441E-5</c:v>
                </c:pt>
                <c:pt idx="697">
                  <c:v>9.3715442240446486E-5</c:v>
                </c:pt>
                <c:pt idx="698">
                  <c:v>1.6730715925227427E-4</c:v>
                </c:pt>
                <c:pt idx="699">
                  <c:v>1.7069347515352048E-4</c:v>
                </c:pt>
                <c:pt idx="700">
                  <c:v>1.5511618092460341E-4</c:v>
                </c:pt>
                <c:pt idx="701">
                  <c:v>1.5556748933876475E-4</c:v>
                </c:pt>
                <c:pt idx="702">
                  <c:v>1.7854593549740286E-4</c:v>
                </c:pt>
                <c:pt idx="703">
                  <c:v>1.4437677729674315E-3</c:v>
                </c:pt>
                <c:pt idx="704">
                  <c:v>1.6368636418702316E-3</c:v>
                </c:pt>
                <c:pt idx="705">
                  <c:v>4.2822043295979615E-4</c:v>
                </c:pt>
                <c:pt idx="706">
                  <c:v>5.5010580827648367E-4</c:v>
                </c:pt>
                <c:pt idx="707">
                  <c:v>5.2539221179439448E-4</c:v>
                </c:pt>
                <c:pt idx="708">
                  <c:v>8.7193044867347214E-5</c:v>
                </c:pt>
                <c:pt idx="709">
                  <c:v>8.4750121943061009E-5</c:v>
                </c:pt>
                <c:pt idx="710">
                  <c:v>8.3160262858337889E-5</c:v>
                </c:pt>
                <c:pt idx="711">
                  <c:v>8.4212002864776531E-5</c:v>
                </c:pt>
                <c:pt idx="712">
                  <c:v>8.5105992776391388E-5</c:v>
                </c:pt>
                <c:pt idx="713">
                  <c:v>4.1738924186511523E-4</c:v>
                </c:pt>
                <c:pt idx="714">
                  <c:v>7.8716370984753276E-3</c:v>
                </c:pt>
                <c:pt idx="715">
                  <c:v>1.2695967888430471E-2</c:v>
                </c:pt>
                <c:pt idx="716">
                  <c:v>2.1318609401754034E-3</c:v>
                </c:pt>
                <c:pt idx="717">
                  <c:v>5.6656847833286622E-3</c:v>
                </c:pt>
                <c:pt idx="718">
                  <c:v>3.8731480168174598E-4</c:v>
                </c:pt>
                <c:pt idx="719">
                  <c:v>2.1240055641985457E-4</c:v>
                </c:pt>
                <c:pt idx="720">
                  <c:v>1.2475771525565329E-4</c:v>
                </c:pt>
                <c:pt idx="721">
                  <c:v>9.3843816184802499E-5</c:v>
                </c:pt>
                <c:pt idx="722">
                  <c:v>9.0064410199755494E-5</c:v>
                </c:pt>
                <c:pt idx="723">
                  <c:v>8.8899366638015036E-5</c:v>
                </c:pt>
                <c:pt idx="724">
                  <c:v>1.0042620741813099E-4</c:v>
                </c:pt>
                <c:pt idx="725">
                  <c:v>1.2978461360068754E-4</c:v>
                </c:pt>
                <c:pt idx="726">
                  <c:v>1.5473521465545704E-4</c:v>
                </c:pt>
                <c:pt idx="727">
                  <c:v>2.3234094833416639E-4</c:v>
                </c:pt>
                <c:pt idx="728">
                  <c:v>1.384231628039193E-3</c:v>
                </c:pt>
                <c:pt idx="729">
                  <c:v>1.101882492914098E-3</c:v>
                </c:pt>
                <c:pt idx="730">
                  <c:v>4.9658013776539831E-4</c:v>
                </c:pt>
                <c:pt idx="731">
                  <c:v>3.4233501413785845E-4</c:v>
                </c:pt>
                <c:pt idx="732">
                  <c:v>1.5620054877521955E-4</c:v>
                </c:pt>
                <c:pt idx="733">
                  <c:v>9.0447758608671239E-5</c:v>
                </c:pt>
                <c:pt idx="734">
                  <c:v>8.4931467706091484E-5</c:v>
                </c:pt>
                <c:pt idx="735">
                  <c:v>8.7178983787388492E-5</c:v>
                </c:pt>
                <c:pt idx="736">
                  <c:v>1.190990343566957E-4</c:v>
                </c:pt>
                <c:pt idx="737">
                  <c:v>9.5416244071875244E-4</c:v>
                </c:pt>
                <c:pt idx="738">
                  <c:v>7.7001657118551574E-3</c:v>
                </c:pt>
                <c:pt idx="739">
                  <c:v>2.3090810760955267E-2</c:v>
                </c:pt>
                <c:pt idx="740">
                  <c:v>1.982093580281891E-3</c:v>
                </c:pt>
                <c:pt idx="741">
                  <c:v>6.5520511162119833E-3</c:v>
                </c:pt>
                <c:pt idx="742">
                  <c:v>3.7662379097206045E-4</c:v>
                </c:pt>
                <c:pt idx="743">
                  <c:v>2.3767176742078906E-4</c:v>
                </c:pt>
                <c:pt idx="744">
                  <c:v>1.2322581679063337E-4</c:v>
                </c:pt>
                <c:pt idx="745">
                  <c:v>8.8320217251439421E-5</c:v>
                </c:pt>
                <c:pt idx="746">
                  <c:v>8.5315823313073295E-5</c:v>
                </c:pt>
                <c:pt idx="747">
                  <c:v>1.0055380861573905E-4</c:v>
                </c:pt>
                <c:pt idx="748">
                  <c:v>1.0128654240474409E-4</c:v>
                </c:pt>
                <c:pt idx="749">
                  <c:v>1.236244360831516E-4</c:v>
                </c:pt>
                <c:pt idx="750">
                  <c:v>1.6217421205283347E-4</c:v>
                </c:pt>
                <c:pt idx="751">
                  <c:v>1.0430773299756272E-3</c:v>
                </c:pt>
                <c:pt idx="752">
                  <c:v>1.2838884856575636E-3</c:v>
                </c:pt>
                <c:pt idx="753">
                  <c:v>8.8146567907430927E-4</c:v>
                </c:pt>
                <c:pt idx="754">
                  <c:v>5.3788704568310489E-4</c:v>
                </c:pt>
                <c:pt idx="755">
                  <c:v>3.8514393131714901E-4</c:v>
                </c:pt>
                <c:pt idx="756">
                  <c:v>8.1157712195454598E-5</c:v>
                </c:pt>
                <c:pt idx="757">
                  <c:v>8.1856661007260114E-5</c:v>
                </c:pt>
                <c:pt idx="758">
                  <c:v>8.2134551040311793E-5</c:v>
                </c:pt>
                <c:pt idx="759">
                  <c:v>8.2685335013768624E-5</c:v>
                </c:pt>
                <c:pt idx="760">
                  <c:v>8.2603714273397626E-5</c:v>
                </c:pt>
                <c:pt idx="761">
                  <c:v>7.6031758005521441E-4</c:v>
                </c:pt>
                <c:pt idx="762">
                  <c:v>8.6811598426907565E-3</c:v>
                </c:pt>
                <c:pt idx="763">
                  <c:v>2.4349273036651707E-2</c:v>
                </c:pt>
                <c:pt idx="764">
                  <c:v>1.1009654893129739E-2</c:v>
                </c:pt>
                <c:pt idx="765">
                  <c:v>4.9401656695913787E-2</c:v>
                </c:pt>
                <c:pt idx="766">
                  <c:v>5.2887309231635076E-4</c:v>
                </c:pt>
                <c:pt idx="767">
                  <c:v>3.0154965554227728E-4</c:v>
                </c:pt>
                <c:pt idx="768">
                  <c:v>1.3843618013569694E-4</c:v>
                </c:pt>
                <c:pt idx="769">
                  <c:v>1.1252974543193961E-4</c:v>
                </c:pt>
                <c:pt idx="770">
                  <c:v>1.2427394417482423E-4</c:v>
                </c:pt>
                <c:pt idx="771">
                  <c:v>1.2552823540329627E-4</c:v>
                </c:pt>
                <c:pt idx="772">
                  <c:v>1.3822164493028672E-4</c:v>
                </c:pt>
                <c:pt idx="773">
                  <c:v>1.3841343609104879E-4</c:v>
                </c:pt>
                <c:pt idx="774">
                  <c:v>3.883545765590738E-4</c:v>
                </c:pt>
                <c:pt idx="775">
                  <c:v>1.9149863665915607E-3</c:v>
                </c:pt>
                <c:pt idx="776">
                  <c:v>1.9825971836355235E-3</c:v>
                </c:pt>
                <c:pt idx="777">
                  <c:v>1.7647708684237755E-3</c:v>
                </c:pt>
                <c:pt idx="778">
                  <c:v>6.1439357914127028E-4</c:v>
                </c:pt>
                <c:pt idx="779">
                  <c:v>3.1658864788483202E-4</c:v>
                </c:pt>
                <c:pt idx="780">
                  <c:v>7.8258352789657264E-5</c:v>
                </c:pt>
                <c:pt idx="781">
                  <c:v>7.8309530103395572E-5</c:v>
                </c:pt>
                <c:pt idx="782">
                  <c:v>7.924415092909812E-5</c:v>
                </c:pt>
                <c:pt idx="783">
                  <c:v>1.1089895983188993E-4</c:v>
                </c:pt>
                <c:pt idx="784">
                  <c:v>2.0346635363940118E-4</c:v>
                </c:pt>
                <c:pt idx="785">
                  <c:v>5.5335562450768445E-4</c:v>
                </c:pt>
                <c:pt idx="786">
                  <c:v>1.3469562808192805E-2</c:v>
                </c:pt>
                <c:pt idx="787">
                  <c:v>3.8330055717378422E-2</c:v>
                </c:pt>
                <c:pt idx="788">
                  <c:v>1.1316530841158188E-2</c:v>
                </c:pt>
                <c:pt idx="789">
                  <c:v>4.1452682005275306E-2</c:v>
                </c:pt>
                <c:pt idx="790">
                  <c:v>5.5027325662321529E-4</c:v>
                </c:pt>
                <c:pt idx="791">
                  <c:v>3.4352804619187602E-4</c:v>
                </c:pt>
                <c:pt idx="792">
                  <c:v>1.1622249890214533E-4</c:v>
                </c:pt>
                <c:pt idx="793">
                  <c:v>1.0823592091809249E-4</c:v>
                </c:pt>
                <c:pt idx="794">
                  <c:v>1.0817866236758064E-4</c:v>
                </c:pt>
                <c:pt idx="795">
                  <c:v>1.1228004803065617E-4</c:v>
                </c:pt>
                <c:pt idx="796">
                  <c:v>1.1604617799213334E-4</c:v>
                </c:pt>
                <c:pt idx="797">
                  <c:v>1.4413123404110399E-4</c:v>
                </c:pt>
                <c:pt idx="798">
                  <c:v>1.7118912802049455E-4</c:v>
                </c:pt>
                <c:pt idx="799">
                  <c:v>2.4392270826821525E-4</c:v>
                </c:pt>
                <c:pt idx="800">
                  <c:v>5.522139595433086E-4</c:v>
                </c:pt>
                <c:pt idx="801">
                  <c:v>4.4208764910468691E-4</c:v>
                </c:pt>
                <c:pt idx="802">
                  <c:v>8.27917233364552E-5</c:v>
                </c:pt>
                <c:pt idx="803">
                  <c:v>8.520825100413565E-5</c:v>
                </c:pt>
                <c:pt idx="804">
                  <c:v>7.8977279373103725E-5</c:v>
                </c:pt>
                <c:pt idx="805">
                  <c:v>7.9568001448103174E-5</c:v>
                </c:pt>
                <c:pt idx="806">
                  <c:v>8.1221905511947922E-5</c:v>
                </c:pt>
                <c:pt idx="807">
                  <c:v>8.2811081066156558E-5</c:v>
                </c:pt>
                <c:pt idx="808">
                  <c:v>8.1511908593592792E-5</c:v>
                </c:pt>
                <c:pt idx="809">
                  <c:v>4.1149495868602714E-4</c:v>
                </c:pt>
                <c:pt idx="810">
                  <c:v>8.8291348510365214E-3</c:v>
                </c:pt>
                <c:pt idx="811">
                  <c:v>1.7007136201878974E-2</c:v>
                </c:pt>
                <c:pt idx="812">
                  <c:v>2.1994711433889227E-2</c:v>
                </c:pt>
                <c:pt idx="813">
                  <c:v>1.193951549778049E-2</c:v>
                </c:pt>
                <c:pt idx="814">
                  <c:v>5.0947631688745575E-4</c:v>
                </c:pt>
                <c:pt idx="815">
                  <c:v>1.3798916563349516E-4</c:v>
                </c:pt>
                <c:pt idx="816">
                  <c:v>9.3047256479569684E-5</c:v>
                </c:pt>
                <c:pt idx="817">
                  <c:v>9.2040098035410525E-5</c:v>
                </c:pt>
                <c:pt idx="818">
                  <c:v>8.9083240012097586E-5</c:v>
                </c:pt>
                <c:pt idx="819">
                  <c:v>8.8211573406521402E-5</c:v>
                </c:pt>
                <c:pt idx="820">
                  <c:v>1.0517314739697699E-4</c:v>
                </c:pt>
                <c:pt idx="821">
                  <c:v>1.4666592517082657E-4</c:v>
                </c:pt>
                <c:pt idx="822">
                  <c:v>1.9370934539166346E-4</c:v>
                </c:pt>
                <c:pt idx="823">
                  <c:v>1.7852951007947277E-4</c:v>
                </c:pt>
                <c:pt idx="824">
                  <c:v>2.5265236400050977E-3</c:v>
                </c:pt>
                <c:pt idx="825">
                  <c:v>3.6224830415087497E-3</c:v>
                </c:pt>
                <c:pt idx="826">
                  <c:v>3.3730387598334215E-3</c:v>
                </c:pt>
                <c:pt idx="827">
                  <c:v>4.125415867012123E-3</c:v>
                </c:pt>
                <c:pt idx="828">
                  <c:v>3.3736289837893291E-3</c:v>
                </c:pt>
                <c:pt idx="829">
                  <c:v>2.3467399756250573E-3</c:v>
                </c:pt>
                <c:pt idx="830">
                  <c:v>1.2523765864381436E-3</c:v>
                </c:pt>
                <c:pt idx="831">
                  <c:v>2.2186764736279612E-3</c:v>
                </c:pt>
                <c:pt idx="832">
                  <c:v>7.8850364769185891E-5</c:v>
                </c:pt>
                <c:pt idx="833">
                  <c:v>5.0994100082918869E-4</c:v>
                </c:pt>
                <c:pt idx="834">
                  <c:v>6.6112984616817898E-3</c:v>
                </c:pt>
                <c:pt idx="835">
                  <c:v>2.0660698395916829E-2</c:v>
                </c:pt>
                <c:pt idx="836">
                  <c:v>8.8427541615157144E-4</c:v>
                </c:pt>
                <c:pt idx="837">
                  <c:v>3.9614851797526466E-3</c:v>
                </c:pt>
                <c:pt idx="838">
                  <c:v>4.2817865042705996E-4</c:v>
                </c:pt>
                <c:pt idx="839">
                  <c:v>1.184385482606188E-4</c:v>
                </c:pt>
                <c:pt idx="840">
                  <c:v>9.6188527563309507E-5</c:v>
                </c:pt>
                <c:pt idx="841">
                  <c:v>9.0161971719350783E-5</c:v>
                </c:pt>
                <c:pt idx="842">
                  <c:v>8.5447040485873169E-5</c:v>
                </c:pt>
                <c:pt idx="843">
                  <c:v>8.3771896233300879E-5</c:v>
                </c:pt>
                <c:pt idx="844">
                  <c:v>7.9412867360838539E-5</c:v>
                </c:pt>
                <c:pt idx="845">
                  <c:v>1.1007808730709417E-4</c:v>
                </c:pt>
                <c:pt idx="846">
                  <c:v>1.3611563820808693E-4</c:v>
                </c:pt>
                <c:pt idx="847">
                  <c:v>1.1139413973828248E-3</c:v>
                </c:pt>
                <c:pt idx="848">
                  <c:v>4.8164716960617561E-3</c:v>
                </c:pt>
                <c:pt idx="849">
                  <c:v>2.6980437741386076E-3</c:v>
                </c:pt>
                <c:pt idx="850">
                  <c:v>2.8957382328062744E-3</c:v>
                </c:pt>
                <c:pt idx="851">
                  <c:v>2.6622629487481719E-3</c:v>
                </c:pt>
                <c:pt idx="852">
                  <c:v>2.0305561707871082E-3</c:v>
                </c:pt>
                <c:pt idx="853">
                  <c:v>2.3204639254812169E-3</c:v>
                </c:pt>
                <c:pt idx="854">
                  <c:v>1.958700457827089E-3</c:v>
                </c:pt>
                <c:pt idx="855">
                  <c:v>5.2482957096398842E-4</c:v>
                </c:pt>
                <c:pt idx="856">
                  <c:v>8.1685661191258877E-5</c:v>
                </c:pt>
                <c:pt idx="857">
                  <c:v>7.6387132348014063E-4</c:v>
                </c:pt>
                <c:pt idx="858">
                  <c:v>9.3555879608651846E-3</c:v>
                </c:pt>
                <c:pt idx="859">
                  <c:v>1.8085881121075432E-2</c:v>
                </c:pt>
                <c:pt idx="860">
                  <c:v>5.5288027895335681E-3</c:v>
                </c:pt>
                <c:pt idx="861">
                  <c:v>1.2948041254360372E-2</c:v>
                </c:pt>
                <c:pt idx="862">
                  <c:v>4.0693553585776547E-3</c:v>
                </c:pt>
                <c:pt idx="863">
                  <c:v>1.5951871858653201E-4</c:v>
                </c:pt>
                <c:pt idx="864">
                  <c:v>1.0161548238921783E-4</c:v>
                </c:pt>
                <c:pt idx="865">
                  <c:v>8.6675991201353437E-5</c:v>
                </c:pt>
                <c:pt idx="866">
                  <c:v>8.4175278589357895E-5</c:v>
                </c:pt>
                <c:pt idx="867">
                  <c:v>8.4093919374125179E-5</c:v>
                </c:pt>
                <c:pt idx="868">
                  <c:v>8.251315952378329E-5</c:v>
                </c:pt>
                <c:pt idx="869">
                  <c:v>1.0971971566820406E-4</c:v>
                </c:pt>
                <c:pt idx="870">
                  <c:v>1.2411641206909821E-4</c:v>
                </c:pt>
                <c:pt idx="871">
                  <c:v>1.3993144568376244E-3</c:v>
                </c:pt>
                <c:pt idx="872">
                  <c:v>7.0284670632691604E-4</c:v>
                </c:pt>
                <c:pt idx="873">
                  <c:v>8.6446242521335973E-4</c:v>
                </c:pt>
                <c:pt idx="874">
                  <c:v>1.3404526785353885E-3</c:v>
                </c:pt>
                <c:pt idx="875">
                  <c:v>5.9296439419789411E-3</c:v>
                </c:pt>
                <c:pt idx="876">
                  <c:v>5.1639730557489854E-4</c:v>
                </c:pt>
                <c:pt idx="877">
                  <c:v>2.180494302182188E-4</c:v>
                </c:pt>
                <c:pt idx="878">
                  <c:v>2.3065053828793535E-4</c:v>
                </c:pt>
                <c:pt idx="879">
                  <c:v>8.0458786631501536E-5</c:v>
                </c:pt>
                <c:pt idx="880">
                  <c:v>7.924443336790664E-5</c:v>
                </c:pt>
                <c:pt idx="881">
                  <c:v>1.7259420942926837E-3</c:v>
                </c:pt>
                <c:pt idx="882">
                  <c:v>1.1701748702162543E-2</c:v>
                </c:pt>
                <c:pt idx="883">
                  <c:v>3.3762687816163858E-2</c:v>
                </c:pt>
                <c:pt idx="884">
                  <c:v>0.18001479766520362</c:v>
                </c:pt>
                <c:pt idx="885">
                  <c:v>2.0862889911390396E-2</c:v>
                </c:pt>
                <c:pt idx="886">
                  <c:v>2.3624643244992672E-3</c:v>
                </c:pt>
                <c:pt idx="887">
                  <c:v>2.3494529898691492E-4</c:v>
                </c:pt>
                <c:pt idx="888">
                  <c:v>1.0162060805670687E-4</c:v>
                </c:pt>
                <c:pt idx="889">
                  <c:v>8.6919388825734738E-5</c:v>
                </c:pt>
                <c:pt idx="890">
                  <c:v>8.2596215326481316E-5</c:v>
                </c:pt>
                <c:pt idx="891">
                  <c:v>8.138522059990631E-5</c:v>
                </c:pt>
                <c:pt idx="892">
                  <c:v>9.154816178070557E-5</c:v>
                </c:pt>
                <c:pt idx="893">
                  <c:v>1.1656837756528653E-4</c:v>
                </c:pt>
                <c:pt idx="894">
                  <c:v>1.4049677779506527E-4</c:v>
                </c:pt>
                <c:pt idx="895">
                  <c:v>4.3879680345004437E-4</c:v>
                </c:pt>
                <c:pt idx="896">
                  <c:v>2.3209871231515099E-3</c:v>
                </c:pt>
                <c:pt idx="897">
                  <c:v>5.5289324572273875E-4</c:v>
                </c:pt>
                <c:pt idx="898">
                  <c:v>1.3811215687530656E-3</c:v>
                </c:pt>
                <c:pt idx="899">
                  <c:v>7.3589708276395563E-4</c:v>
                </c:pt>
                <c:pt idx="900">
                  <c:v>5.1048642429679485E-4</c:v>
                </c:pt>
                <c:pt idx="901">
                  <c:v>4.3353584745297306E-4</c:v>
                </c:pt>
                <c:pt idx="902">
                  <c:v>2.3139811639551297E-4</c:v>
                </c:pt>
                <c:pt idx="903">
                  <c:v>8.122763995893132E-5</c:v>
                </c:pt>
                <c:pt idx="904">
                  <c:v>8.4253467418830388E-5</c:v>
                </c:pt>
                <c:pt idx="905">
                  <c:v>2.6463394011288577E-4</c:v>
                </c:pt>
                <c:pt idx="906">
                  <c:v>5.4970198378240433E-3</c:v>
                </c:pt>
                <c:pt idx="907">
                  <c:v>8.2576096604926839E-3</c:v>
                </c:pt>
                <c:pt idx="908">
                  <c:v>4.1016378719423204E-3</c:v>
                </c:pt>
                <c:pt idx="909">
                  <c:v>5.6742186563438751E-3</c:v>
                </c:pt>
                <c:pt idx="910">
                  <c:v>5.0990177305530911E-4</c:v>
                </c:pt>
                <c:pt idx="911">
                  <c:v>9.2350352043150472E-5</c:v>
                </c:pt>
                <c:pt idx="912">
                  <c:v>9.1411573653795469E-5</c:v>
                </c:pt>
                <c:pt idx="913">
                  <c:v>8.7283945847776808E-5</c:v>
                </c:pt>
                <c:pt idx="914">
                  <c:v>8.516414426231943E-5</c:v>
                </c:pt>
                <c:pt idx="915">
                  <c:v>8.3526811045603439E-5</c:v>
                </c:pt>
                <c:pt idx="916">
                  <c:v>7.943017856248445E-5</c:v>
                </c:pt>
                <c:pt idx="917">
                  <c:v>1.2668440012028918E-4</c:v>
                </c:pt>
                <c:pt idx="918">
                  <c:v>1.8870459232363457E-4</c:v>
                </c:pt>
                <c:pt idx="919">
                  <c:v>1.8166485099170722E-4</c:v>
                </c:pt>
                <c:pt idx="920">
                  <c:v>2.363651133012581E-4</c:v>
                </c:pt>
                <c:pt idx="921">
                  <c:v>9.1641088941586855E-5</c:v>
                </c:pt>
                <c:pt idx="922">
                  <c:v>8.9863355869748902E-5</c:v>
                </c:pt>
                <c:pt idx="923">
                  <c:v>9.5335585234905047E-5</c:v>
                </c:pt>
                <c:pt idx="924">
                  <c:v>8.7463074800271228E-5</c:v>
                </c:pt>
                <c:pt idx="925">
                  <c:v>8.6513588160356522E-5</c:v>
                </c:pt>
                <c:pt idx="926">
                  <c:v>8.6206283044748658E-5</c:v>
                </c:pt>
                <c:pt idx="927">
                  <c:v>8.7777532727846696E-5</c:v>
                </c:pt>
                <c:pt idx="928">
                  <c:v>8.6767387075419193E-5</c:v>
                </c:pt>
                <c:pt idx="929">
                  <c:v>3.6099541619238391E-4</c:v>
                </c:pt>
                <c:pt idx="930">
                  <c:v>1.9488897834299947E-2</c:v>
                </c:pt>
                <c:pt idx="931">
                  <c:v>3.2245249265606325E-2</c:v>
                </c:pt>
                <c:pt idx="932">
                  <c:v>6.0041817716261501E-3</c:v>
                </c:pt>
                <c:pt idx="933">
                  <c:v>8.5118192937257753E-2</c:v>
                </c:pt>
                <c:pt idx="934">
                  <c:v>2.0680543794401381E-2</c:v>
                </c:pt>
                <c:pt idx="935">
                  <c:v>1.6105048340127941E-4</c:v>
                </c:pt>
                <c:pt idx="936">
                  <c:v>1.5030839063782771E-4</c:v>
                </c:pt>
                <c:pt idx="937">
                  <c:v>1.4618724658142625E-4</c:v>
                </c:pt>
                <c:pt idx="938">
                  <c:v>1.411741189335122E-4</c:v>
                </c:pt>
                <c:pt idx="939">
                  <c:v>1.3843788365239799E-4</c:v>
                </c:pt>
                <c:pt idx="940">
                  <c:v>1.4729337172570247E-4</c:v>
                </c:pt>
                <c:pt idx="941">
                  <c:v>1.5633069910125295E-4</c:v>
                </c:pt>
                <c:pt idx="942">
                  <c:v>1.3682403293214459E-2</c:v>
                </c:pt>
                <c:pt idx="943">
                  <c:v>2.2778863307374102E-2</c:v>
                </c:pt>
                <c:pt idx="944">
                  <c:v>1.6721885717423949E-2</c:v>
                </c:pt>
                <c:pt idx="945">
                  <c:v>6.4741007098290176E-3</c:v>
                </c:pt>
                <c:pt idx="946">
                  <c:v>8.5330077480865214E-5</c:v>
                </c:pt>
                <c:pt idx="947">
                  <c:v>8.7049748352131009E-5</c:v>
                </c:pt>
                <c:pt idx="948">
                  <c:v>8.2702790028957302E-5</c:v>
                </c:pt>
                <c:pt idx="949">
                  <c:v>8.0575521724419736E-5</c:v>
                </c:pt>
                <c:pt idx="950">
                  <c:v>8.0652601052777603E-5</c:v>
                </c:pt>
                <c:pt idx="951">
                  <c:v>8.0633828047544864E-5</c:v>
                </c:pt>
                <c:pt idx="952">
                  <c:v>1.2827771503277246E-4</c:v>
                </c:pt>
                <c:pt idx="953">
                  <c:v>2.8665172493281632E-4</c:v>
                </c:pt>
                <c:pt idx="954">
                  <c:v>4.2311164810214952E-3</c:v>
                </c:pt>
                <c:pt idx="955">
                  <c:v>1.0337291893156112E-2</c:v>
                </c:pt>
                <c:pt idx="956">
                  <c:v>1.8254650501886322E-3</c:v>
                </c:pt>
                <c:pt idx="957">
                  <c:v>1.3921194330639398E-3</c:v>
                </c:pt>
                <c:pt idx="958">
                  <c:v>4.4714760825238759E-4</c:v>
                </c:pt>
                <c:pt idx="959">
                  <c:v>1.5635677955816378E-4</c:v>
                </c:pt>
                <c:pt idx="960">
                  <c:v>8.9265186248034227E-5</c:v>
                </c:pt>
                <c:pt idx="961">
                  <c:v>8.6439076233400306E-5</c:v>
                </c:pt>
                <c:pt idx="962">
                  <c:v>8.3081772028709651E-5</c:v>
                </c:pt>
                <c:pt idx="963">
                  <c:v>8.2670067275052682E-5</c:v>
                </c:pt>
                <c:pt idx="964">
                  <c:v>8.0271691597243319E-5</c:v>
                </c:pt>
                <c:pt idx="965">
                  <c:v>9.0104129044968616E-5</c:v>
                </c:pt>
                <c:pt idx="966">
                  <c:v>1.3369877179495609E-4</c:v>
                </c:pt>
                <c:pt idx="967">
                  <c:v>1.8867019664031191E-4</c:v>
                </c:pt>
                <c:pt idx="968">
                  <c:v>3.4438514125665015E-4</c:v>
                </c:pt>
                <c:pt idx="969">
                  <c:v>1.253445603876076E-4</c:v>
                </c:pt>
                <c:pt idx="970">
                  <c:v>8.4305527431415301E-5</c:v>
                </c:pt>
                <c:pt idx="971">
                  <c:v>8.7220023888339354E-5</c:v>
                </c:pt>
                <c:pt idx="972">
                  <c:v>8.1805733139718415E-5</c:v>
                </c:pt>
                <c:pt idx="973">
                  <c:v>8.1257094801349047E-5</c:v>
                </c:pt>
                <c:pt idx="974">
                  <c:v>8.149171184902639E-5</c:v>
                </c:pt>
                <c:pt idx="975">
                  <c:v>8.2536061749400092E-5</c:v>
                </c:pt>
                <c:pt idx="976">
                  <c:v>1.0292657683006764E-4</c:v>
                </c:pt>
                <c:pt idx="977">
                  <c:v>5.2184121651793736E-4</c:v>
                </c:pt>
                <c:pt idx="978">
                  <c:v>4.4327426604395129E-3</c:v>
                </c:pt>
                <c:pt idx="979">
                  <c:v>7.194336053510531E-3</c:v>
                </c:pt>
                <c:pt idx="980">
                  <c:v>3.1839671129924316E-3</c:v>
                </c:pt>
                <c:pt idx="981">
                  <c:v>3.8396088191304271E-3</c:v>
                </c:pt>
                <c:pt idx="982">
                  <c:v>4.9422827776768991E-4</c:v>
                </c:pt>
                <c:pt idx="983">
                  <c:v>1.4598858824354827E-4</c:v>
                </c:pt>
                <c:pt idx="984">
                  <c:v>9.3886213600183306E-5</c:v>
                </c:pt>
                <c:pt idx="985">
                  <c:v>9.2177433992253547E-5</c:v>
                </c:pt>
                <c:pt idx="986">
                  <c:v>8.7272202737590971E-5</c:v>
                </c:pt>
                <c:pt idx="987">
                  <c:v>8.5511886484902576E-5</c:v>
                </c:pt>
                <c:pt idx="988">
                  <c:v>7.8118423491227844E-5</c:v>
                </c:pt>
                <c:pt idx="989">
                  <c:v>1.1643241720255683E-4</c:v>
                </c:pt>
                <c:pt idx="990">
                  <c:v>1.5511932069951014E-4</c:v>
                </c:pt>
                <c:pt idx="991">
                  <c:v>1.7135428420826841E-4</c:v>
                </c:pt>
                <c:pt idx="992">
                  <c:v>3.4153491913839717E-4</c:v>
                </c:pt>
                <c:pt idx="993">
                  <c:v>8.2764717535311667E-5</c:v>
                </c:pt>
                <c:pt idx="994">
                  <c:v>7.9542145942829983E-5</c:v>
                </c:pt>
                <c:pt idx="995">
                  <c:v>8.0215493544248754E-5</c:v>
                </c:pt>
                <c:pt idx="996">
                  <c:v>7.5359118516672938E-5</c:v>
                </c:pt>
                <c:pt idx="997">
                  <c:v>7.7258048584224735E-5</c:v>
                </c:pt>
                <c:pt idx="998">
                  <c:v>8.0266568018661763E-5</c:v>
                </c:pt>
                <c:pt idx="999">
                  <c:v>8.2359822342792239E-5</c:v>
                </c:pt>
                <c:pt idx="1000">
                  <c:v>8.2573799722663902E-5</c:v>
                </c:pt>
                <c:pt idx="1001">
                  <c:v>8.6618694504916538E-5</c:v>
                </c:pt>
                <c:pt idx="1002">
                  <c:v>1.7962084342323362E-3</c:v>
                </c:pt>
                <c:pt idx="1003">
                  <c:v>2.3194862998518091E-3</c:v>
                </c:pt>
                <c:pt idx="1004">
                  <c:v>6.8673858795793895E-4</c:v>
                </c:pt>
                <c:pt idx="1005">
                  <c:v>7.5138010123244827E-4</c:v>
                </c:pt>
                <c:pt idx="1006">
                  <c:v>3.3976828568349E-4</c:v>
                </c:pt>
                <c:pt idx="1007">
                  <c:v>8.7596611299573914E-5</c:v>
                </c:pt>
                <c:pt idx="1008">
                  <c:v>9.6339352709377845E-5</c:v>
                </c:pt>
                <c:pt idx="1009">
                  <c:v>9.2316992098808869E-5</c:v>
                </c:pt>
                <c:pt idx="1010">
                  <c:v>8.8263483970372437E-5</c:v>
                </c:pt>
                <c:pt idx="1011">
                  <c:v>8.8184444576219257E-5</c:v>
                </c:pt>
                <c:pt idx="1012">
                  <c:v>1.0107480315620866E-4</c:v>
                </c:pt>
                <c:pt idx="1013">
                  <c:v>1.3264833004756105E-4</c:v>
                </c:pt>
                <c:pt idx="1014">
                  <c:v>1.9674814756643364E-4</c:v>
                </c:pt>
                <c:pt idx="1015">
                  <c:v>2.4557302021767006E-4</c:v>
                </c:pt>
                <c:pt idx="1016">
                  <c:v>1.5806005085634703E-3</c:v>
                </c:pt>
                <c:pt idx="1017">
                  <c:v>2.5495215320891253E-3</c:v>
                </c:pt>
                <c:pt idx="1018">
                  <c:v>3.6748468119639668E-3</c:v>
                </c:pt>
                <c:pt idx="1019">
                  <c:v>4.0962750118517539E-3</c:v>
                </c:pt>
                <c:pt idx="1020">
                  <c:v>3.2251500502004479E-3</c:v>
                </c:pt>
                <c:pt idx="1021">
                  <c:v>3.5463949833964481E-3</c:v>
                </c:pt>
                <c:pt idx="1022">
                  <c:v>3.0770772773200399E-3</c:v>
                </c:pt>
                <c:pt idx="1023">
                  <c:v>1.7555426732690108E-3</c:v>
                </c:pt>
                <c:pt idx="1024">
                  <c:v>8.1967302772829116E-5</c:v>
                </c:pt>
                <c:pt idx="1025">
                  <c:v>3.5774429035803423E-4</c:v>
                </c:pt>
                <c:pt idx="1026">
                  <c:v>7.460777860373702E-3</c:v>
                </c:pt>
                <c:pt idx="1027">
                  <c:v>5.3832051887744451E-3</c:v>
                </c:pt>
                <c:pt idx="1028">
                  <c:v>1.3712866850268991E-3</c:v>
                </c:pt>
                <c:pt idx="1029">
                  <c:v>2.3254086576294318E-2</c:v>
                </c:pt>
                <c:pt idx="1030">
                  <c:v>3.3025593114431779E-4</c:v>
                </c:pt>
                <c:pt idx="1031">
                  <c:v>9.3625100447759335E-5</c:v>
                </c:pt>
                <c:pt idx="1032">
                  <c:v>1.2803267138069787E-4</c:v>
                </c:pt>
                <c:pt idx="1033">
                  <c:v>9.9129041207018584E-5</c:v>
                </c:pt>
                <c:pt idx="1034">
                  <c:v>9.3895315124201156E-5</c:v>
                </c:pt>
                <c:pt idx="1035">
                  <c:v>1.085696655778899E-4</c:v>
                </c:pt>
                <c:pt idx="1036">
                  <c:v>1.1165675693537379E-4</c:v>
                </c:pt>
                <c:pt idx="1037">
                  <c:v>1.3176881944418573E-4</c:v>
                </c:pt>
                <c:pt idx="1038">
                  <c:v>1.695559796906374E-4</c:v>
                </c:pt>
                <c:pt idx="1039">
                  <c:v>1.4344078052900479E-4</c:v>
                </c:pt>
                <c:pt idx="1040">
                  <c:v>2.3919007398966372E-3</c:v>
                </c:pt>
                <c:pt idx="1041">
                  <c:v>2.4716518374714221E-3</c:v>
                </c:pt>
                <c:pt idx="1042">
                  <c:v>2.9833552424571252E-3</c:v>
                </c:pt>
                <c:pt idx="1043">
                  <c:v>2.8768775390537924E-3</c:v>
                </c:pt>
                <c:pt idx="1044">
                  <c:v>2.3470044511380113E-3</c:v>
                </c:pt>
                <c:pt idx="1045">
                  <c:v>2.5092889636449717E-3</c:v>
                </c:pt>
                <c:pt idx="1046">
                  <c:v>1.876794221581682E-3</c:v>
                </c:pt>
                <c:pt idx="1047">
                  <c:v>7.6300244252234931E-4</c:v>
                </c:pt>
                <c:pt idx="1048">
                  <c:v>8.3205871750193639E-5</c:v>
                </c:pt>
                <c:pt idx="1049">
                  <c:v>7.8982544097069146E-4</c:v>
                </c:pt>
                <c:pt idx="1050">
                  <c:v>4.5669281741478347E-3</c:v>
                </c:pt>
                <c:pt idx="1051">
                  <c:v>1.0377833894845159E-2</c:v>
                </c:pt>
                <c:pt idx="1052">
                  <c:v>2.6651206515731171E-3</c:v>
                </c:pt>
                <c:pt idx="1053">
                  <c:v>5.6551307804081925E-3</c:v>
                </c:pt>
                <c:pt idx="1054">
                  <c:v>2.8037574057461425E-4</c:v>
                </c:pt>
                <c:pt idx="1055">
                  <c:v>9.547885262299419E-5</c:v>
                </c:pt>
                <c:pt idx="1056">
                  <c:v>9.8512203959067363E-5</c:v>
                </c:pt>
                <c:pt idx="1057">
                  <c:v>9.5286867381433194E-5</c:v>
                </c:pt>
                <c:pt idx="1058">
                  <c:v>9.2026814849310669E-5</c:v>
                </c:pt>
                <c:pt idx="1059">
                  <c:v>9.2482839117774858E-5</c:v>
                </c:pt>
                <c:pt idx="1060">
                  <c:v>8.8619758534209538E-5</c:v>
                </c:pt>
                <c:pt idx="1061">
                  <c:v>1.0476661696666078E-4</c:v>
                </c:pt>
                <c:pt idx="1062">
                  <c:v>1.5019059056762678E-4</c:v>
                </c:pt>
                <c:pt idx="1063">
                  <c:v>1.4684059772123801E-4</c:v>
                </c:pt>
                <c:pt idx="1064">
                  <c:v>1.7318110895316334E-3</c:v>
                </c:pt>
                <c:pt idx="1065">
                  <c:v>2.2600459182473627E-3</c:v>
                </c:pt>
                <c:pt idx="1066">
                  <c:v>2.9511508518387233E-3</c:v>
                </c:pt>
                <c:pt idx="1067">
                  <c:v>2.769235588817782E-3</c:v>
                </c:pt>
                <c:pt idx="1068">
                  <c:v>2.358746276775711E-3</c:v>
                </c:pt>
                <c:pt idx="1069">
                  <c:v>2.5219212994996997E-3</c:v>
                </c:pt>
                <c:pt idx="1070">
                  <c:v>1.8640445998674509E-3</c:v>
                </c:pt>
                <c:pt idx="1071">
                  <c:v>6.8134657919908788E-4</c:v>
                </c:pt>
                <c:pt idx="1072">
                  <c:v>8.4830017040506673E-5</c:v>
                </c:pt>
                <c:pt idx="1073">
                  <c:v>2.5464118584932541E-4</c:v>
                </c:pt>
                <c:pt idx="1074">
                  <c:v>7.9901611521140409E-3</c:v>
                </c:pt>
                <c:pt idx="1075">
                  <c:v>1.8553213279309175E-2</c:v>
                </c:pt>
                <c:pt idx="1076">
                  <c:v>5.1966269776153994E-3</c:v>
                </c:pt>
                <c:pt idx="1077">
                  <c:v>1.4771828438358538E-2</c:v>
                </c:pt>
                <c:pt idx="1078">
                  <c:v>3.2790787853496201E-4</c:v>
                </c:pt>
                <c:pt idx="1079">
                  <c:v>1.0480945729414602E-4</c:v>
                </c:pt>
                <c:pt idx="1080">
                  <c:v>1.1487683718313949E-4</c:v>
                </c:pt>
                <c:pt idx="1081">
                  <c:v>9.9652964888233061E-5</c:v>
                </c:pt>
                <c:pt idx="1082">
                  <c:v>9.7481778422350718E-5</c:v>
                </c:pt>
                <c:pt idx="1083">
                  <c:v>9.8626521715744229E-5</c:v>
                </c:pt>
                <c:pt idx="1084">
                  <c:v>1.0256254000617137E-4</c:v>
                </c:pt>
                <c:pt idx="1085">
                  <c:v>1.1891813907947201E-4</c:v>
                </c:pt>
                <c:pt idx="1086">
                  <c:v>1.621800981732221E-4</c:v>
                </c:pt>
                <c:pt idx="1087">
                  <c:v>1.9633734548632741E-4</c:v>
                </c:pt>
                <c:pt idx="1088">
                  <c:v>2.5079735620940077E-4</c:v>
                </c:pt>
                <c:pt idx="1089">
                  <c:v>1.8929368004047515E-4</c:v>
                </c:pt>
                <c:pt idx="1090">
                  <c:v>1.2256699192653378E-4</c:v>
                </c:pt>
                <c:pt idx="1091">
                  <c:v>8.6134982761505312E-5</c:v>
                </c:pt>
                <c:pt idx="1092">
                  <c:v>8.086541907449038E-5</c:v>
                </c:pt>
                <c:pt idx="1093">
                  <c:v>7.949525165918062E-5</c:v>
                </c:pt>
                <c:pt idx="1094">
                  <c:v>7.9594834018322893E-5</c:v>
                </c:pt>
                <c:pt idx="1095">
                  <c:v>8.0199447823884796E-5</c:v>
                </c:pt>
                <c:pt idx="1096">
                  <c:v>8.0539156442547267E-5</c:v>
                </c:pt>
                <c:pt idx="1097">
                  <c:v>8.4407329465126588E-5</c:v>
                </c:pt>
                <c:pt idx="1098">
                  <c:v>2.9203008625939718E-3</c:v>
                </c:pt>
                <c:pt idx="1099">
                  <c:v>6.2873555588170045E-3</c:v>
                </c:pt>
                <c:pt idx="1100">
                  <c:v>1.0659453331188717E-3</c:v>
                </c:pt>
                <c:pt idx="1101">
                  <c:v>5.012066974342433E-3</c:v>
                </c:pt>
                <c:pt idx="1102">
                  <c:v>3.0120587709361397E-4</c:v>
                </c:pt>
                <c:pt idx="1103">
                  <c:v>8.9919384844008282E-5</c:v>
                </c:pt>
                <c:pt idx="1104">
                  <c:v>9.041942018628006E-5</c:v>
                </c:pt>
                <c:pt idx="1105">
                  <c:v>8.5933572098706549E-5</c:v>
                </c:pt>
                <c:pt idx="1106">
                  <c:v>8.1607681135729219E-5</c:v>
                </c:pt>
                <c:pt idx="1107">
                  <c:v>8.1719634963704047E-5</c:v>
                </c:pt>
                <c:pt idx="1108">
                  <c:v>7.8577664323057248E-5</c:v>
                </c:pt>
                <c:pt idx="1109">
                  <c:v>7.6962319067880758E-5</c:v>
                </c:pt>
                <c:pt idx="1110">
                  <c:v>1.3314377225749602E-4</c:v>
                </c:pt>
                <c:pt idx="1111">
                  <c:v>1.3672429713005988E-4</c:v>
                </c:pt>
                <c:pt idx="1112">
                  <c:v>1.4343830065308518E-4</c:v>
                </c:pt>
                <c:pt idx="1113">
                  <c:v>8.4231762942760523E-5</c:v>
                </c:pt>
                <c:pt idx="1114">
                  <c:v>8.2329515023891174E-5</c:v>
                </c:pt>
                <c:pt idx="1115">
                  <c:v>8.3751436101838213E-5</c:v>
                </c:pt>
                <c:pt idx="1116">
                  <c:v>7.9165455027804259E-5</c:v>
                </c:pt>
                <c:pt idx="1117">
                  <c:v>7.8356396251872995E-5</c:v>
                </c:pt>
                <c:pt idx="1118">
                  <c:v>7.8592712588709633E-5</c:v>
                </c:pt>
                <c:pt idx="1119">
                  <c:v>7.9462718603913373E-5</c:v>
                </c:pt>
                <c:pt idx="1120">
                  <c:v>8.0018120927124019E-5</c:v>
                </c:pt>
                <c:pt idx="1121">
                  <c:v>1.0030874409812754E-4</c:v>
                </c:pt>
                <c:pt idx="1122">
                  <c:v>1.6425569956672872E-3</c:v>
                </c:pt>
                <c:pt idx="1123">
                  <c:v>4.2032118910418914E-3</c:v>
                </c:pt>
                <c:pt idx="1124">
                  <c:v>1.1953516633510248E-3</c:v>
                </c:pt>
                <c:pt idx="1125">
                  <c:v>1.6797458953361495E-3</c:v>
                </c:pt>
                <c:pt idx="1126">
                  <c:v>1.1650485931079637E-4</c:v>
                </c:pt>
                <c:pt idx="1127">
                  <c:v>8.9466795082145819E-5</c:v>
                </c:pt>
                <c:pt idx="1128">
                  <c:v>8.869683332054681E-5</c:v>
                </c:pt>
                <c:pt idx="1129">
                  <c:v>8.6657559260236842E-5</c:v>
                </c:pt>
                <c:pt idx="1130">
                  <c:v>8.4401694978426987E-5</c:v>
                </c:pt>
                <c:pt idx="1131">
                  <c:v>8.3786931718810435E-5</c:v>
                </c:pt>
                <c:pt idx="1132">
                  <c:v>8.1026943483292449E-5</c:v>
                </c:pt>
                <c:pt idx="1133">
                  <c:v>1.03320224166037E-4</c:v>
                </c:pt>
                <c:pt idx="1134">
                  <c:v>1.3850274390515713E-4</c:v>
                </c:pt>
                <c:pt idx="1135">
                  <c:v>1.4130125605500647E-4</c:v>
                </c:pt>
                <c:pt idx="1136">
                  <c:v>1.3701894078896733E-4</c:v>
                </c:pt>
                <c:pt idx="1137">
                  <c:v>8.4859359430920731E-5</c:v>
                </c:pt>
                <c:pt idx="1138">
                  <c:v>8.3109791911769836E-5</c:v>
                </c:pt>
                <c:pt idx="1139">
                  <c:v>8.4693458803655668E-5</c:v>
                </c:pt>
                <c:pt idx="1140">
                  <c:v>7.9644623656152679E-5</c:v>
                </c:pt>
                <c:pt idx="1141">
                  <c:v>7.9651599986021342E-5</c:v>
                </c:pt>
                <c:pt idx="1142">
                  <c:v>8.033292215530561E-5</c:v>
                </c:pt>
                <c:pt idx="1143">
                  <c:v>8.1436989252339941E-5</c:v>
                </c:pt>
                <c:pt idx="1144">
                  <c:v>8.0279984519401559E-5</c:v>
                </c:pt>
                <c:pt idx="1145">
                  <c:v>9.5701805940505018E-5</c:v>
                </c:pt>
                <c:pt idx="1146">
                  <c:v>1.8758984564378218E-3</c:v>
                </c:pt>
                <c:pt idx="1147">
                  <c:v>3.4913034878316105E-3</c:v>
                </c:pt>
                <c:pt idx="1148">
                  <c:v>1.2568127034668123E-3</c:v>
                </c:pt>
                <c:pt idx="1149">
                  <c:v>5.9233876477970601E-4</c:v>
                </c:pt>
                <c:pt idx="1150">
                  <c:v>1.06515392409353E-4</c:v>
                </c:pt>
                <c:pt idx="1151">
                  <c:v>8.7302986051217374E-5</c:v>
                </c:pt>
                <c:pt idx="1152">
                  <c:v>8.8019383199028849E-5</c:v>
                </c:pt>
                <c:pt idx="1153">
                  <c:v>8.6182585314145915E-5</c:v>
                </c:pt>
                <c:pt idx="1154">
                  <c:v>8.2185086112595136E-5</c:v>
                </c:pt>
                <c:pt idx="1155">
                  <c:v>8.0157517617070271E-5</c:v>
                </c:pt>
                <c:pt idx="1156">
                  <c:v>7.4690179624338534E-5</c:v>
                </c:pt>
                <c:pt idx="1157">
                  <c:v>7.5907302134736585E-5</c:v>
                </c:pt>
                <c:pt idx="1158">
                  <c:v>1.2473900204623234E-4</c:v>
                </c:pt>
                <c:pt idx="1159">
                  <c:v>1.321167919563607E-4</c:v>
                </c:pt>
                <c:pt idx="1160">
                  <c:v>2.1710156993138031E-4</c:v>
                </c:pt>
                <c:pt idx="1161">
                  <c:v>8.0184262299574506E-5</c:v>
                </c:pt>
                <c:pt idx="1162">
                  <c:v>7.8261119564718208E-5</c:v>
                </c:pt>
                <c:pt idx="1163">
                  <c:v>7.8957901363360452E-5</c:v>
                </c:pt>
                <c:pt idx="1164">
                  <c:v>7.3643345558992946E-5</c:v>
                </c:pt>
                <c:pt idx="1165">
                  <c:v>7.4258650075960096E-5</c:v>
                </c:pt>
                <c:pt idx="1166">
                  <c:v>7.5265964826290441E-5</c:v>
                </c:pt>
                <c:pt idx="1167">
                  <c:v>7.6946628269934807E-5</c:v>
                </c:pt>
                <c:pt idx="1168">
                  <c:v>7.6767466725315641E-5</c:v>
                </c:pt>
                <c:pt idx="1169">
                  <c:v>9.3711006312843651E-5</c:v>
                </c:pt>
                <c:pt idx="1170">
                  <c:v>1.6465705507197924E-3</c:v>
                </c:pt>
                <c:pt idx="1171">
                  <c:v>1.6410683625709306E-3</c:v>
                </c:pt>
                <c:pt idx="1172">
                  <c:v>8.8435549649866128E-4</c:v>
                </c:pt>
                <c:pt idx="1173">
                  <c:v>9.5279324252822185E-4</c:v>
                </c:pt>
                <c:pt idx="1174">
                  <c:v>2.8138174825974635E-4</c:v>
                </c:pt>
                <c:pt idx="1175">
                  <c:v>9.0148787842180849E-5</c:v>
                </c:pt>
                <c:pt idx="1176">
                  <c:v>9.0756318833176071E-5</c:v>
                </c:pt>
                <c:pt idx="1177">
                  <c:v>8.8105469825806553E-5</c:v>
                </c:pt>
                <c:pt idx="1178">
                  <c:v>8.4022701663836045E-5</c:v>
                </c:pt>
                <c:pt idx="1179">
                  <c:v>8.3912861423365777E-5</c:v>
                </c:pt>
                <c:pt idx="1180">
                  <c:v>7.9054346423555389E-5</c:v>
                </c:pt>
                <c:pt idx="1181">
                  <c:v>8.1705330780801558E-5</c:v>
                </c:pt>
                <c:pt idx="1182">
                  <c:v>1.5047489796509193E-4</c:v>
                </c:pt>
                <c:pt idx="1183">
                  <c:v>1.3635906117073437E-4</c:v>
                </c:pt>
                <c:pt idx="1184">
                  <c:v>1.8577920783082011E-4</c:v>
                </c:pt>
                <c:pt idx="1185">
                  <c:v>2.0513204600618249E-4</c:v>
                </c:pt>
                <c:pt idx="1186">
                  <c:v>1.2255102280243934E-4</c:v>
                </c:pt>
                <c:pt idx="1187">
                  <c:v>1.3479284450483364E-4</c:v>
                </c:pt>
                <c:pt idx="1188">
                  <c:v>7.4041289475536794E-5</c:v>
                </c:pt>
                <c:pt idx="1189">
                  <c:v>7.4005007917696779E-5</c:v>
                </c:pt>
                <c:pt idx="1190">
                  <c:v>7.4541344883232775E-5</c:v>
                </c:pt>
                <c:pt idx="1191">
                  <c:v>7.5209080513490085E-5</c:v>
                </c:pt>
                <c:pt idx="1192">
                  <c:v>7.5779515115658374E-5</c:v>
                </c:pt>
                <c:pt idx="1193">
                  <c:v>8.0169541274155838E-5</c:v>
                </c:pt>
                <c:pt idx="1194">
                  <c:v>1.8751473046045345E-3</c:v>
                </c:pt>
                <c:pt idx="1195">
                  <c:v>5.1334809504895787E-3</c:v>
                </c:pt>
                <c:pt idx="1196">
                  <c:v>9.4504781579352124E-4</c:v>
                </c:pt>
                <c:pt idx="1197">
                  <c:v>4.4099855620554958E-3</c:v>
                </c:pt>
                <c:pt idx="1198">
                  <c:v>3.1369778715477321E-4</c:v>
                </c:pt>
                <c:pt idx="1199">
                  <c:v>8.9694513611179071E-5</c:v>
                </c:pt>
                <c:pt idx="1200">
                  <c:v>8.8730291490027454E-5</c:v>
                </c:pt>
                <c:pt idx="1201">
                  <c:v>8.5814343465462914E-5</c:v>
                </c:pt>
                <c:pt idx="1202">
                  <c:v>8.2073555825332536E-5</c:v>
                </c:pt>
                <c:pt idx="1203">
                  <c:v>8.0678411781877763E-5</c:v>
                </c:pt>
                <c:pt idx="1204">
                  <c:v>7.8533272081627995E-5</c:v>
                </c:pt>
                <c:pt idx="1205">
                  <c:v>1.1260830556978503E-4</c:v>
                </c:pt>
                <c:pt idx="1206">
                  <c:v>1.5598175777149998E-4</c:v>
                </c:pt>
                <c:pt idx="1207">
                  <c:v>1.5106641458662856E-4</c:v>
                </c:pt>
                <c:pt idx="1208">
                  <c:v>2.053714831899269E-3</c:v>
                </c:pt>
                <c:pt idx="1209">
                  <c:v>2.505564811877495E-3</c:v>
                </c:pt>
                <c:pt idx="1210">
                  <c:v>3.0890192978060959E-3</c:v>
                </c:pt>
                <c:pt idx="1211">
                  <c:v>3.3184477695313731E-3</c:v>
                </c:pt>
                <c:pt idx="1212">
                  <c:v>2.6608260085972599E-3</c:v>
                </c:pt>
                <c:pt idx="1213">
                  <c:v>2.8268473489147772E-3</c:v>
                </c:pt>
                <c:pt idx="1214">
                  <c:v>2.2346228067096859E-3</c:v>
                </c:pt>
                <c:pt idx="1215">
                  <c:v>1.0067223311648053E-3</c:v>
                </c:pt>
                <c:pt idx="1216">
                  <c:v>7.686870637082019E-5</c:v>
                </c:pt>
                <c:pt idx="1217">
                  <c:v>1.7830157977915371E-4</c:v>
                </c:pt>
                <c:pt idx="1218">
                  <c:v>2.2856811064604736E-3</c:v>
                </c:pt>
                <c:pt idx="1219">
                  <c:v>5.7648343756593248E-3</c:v>
                </c:pt>
                <c:pt idx="1220">
                  <c:v>2.4963209740092801E-3</c:v>
                </c:pt>
                <c:pt idx="1221">
                  <c:v>3.6504850921347219E-3</c:v>
                </c:pt>
                <c:pt idx="1222">
                  <c:v>3.1493578829108412E-4</c:v>
                </c:pt>
                <c:pt idx="1223">
                  <c:v>9.5858819507836946E-5</c:v>
                </c:pt>
                <c:pt idx="1224">
                  <c:v>8.796923610785489E-5</c:v>
                </c:pt>
                <c:pt idx="1225">
                  <c:v>8.4276074106106293E-5</c:v>
                </c:pt>
                <c:pt idx="1226">
                  <c:v>8.1938688419645874E-5</c:v>
                </c:pt>
                <c:pt idx="1227">
                  <c:v>8.2391122268906335E-5</c:v>
                </c:pt>
                <c:pt idx="1228">
                  <c:v>8.677888174330359E-5</c:v>
                </c:pt>
                <c:pt idx="1229">
                  <c:v>1.1423503699950408E-4</c:v>
                </c:pt>
                <c:pt idx="1230">
                  <c:v>1.5581234331240814E-4</c:v>
                </c:pt>
                <c:pt idx="1231">
                  <c:v>1.3975983424155842E-4</c:v>
                </c:pt>
                <c:pt idx="1232">
                  <c:v>3.2008167665250042E-4</c:v>
                </c:pt>
                <c:pt idx="1233">
                  <c:v>5.5224470972756721E-4</c:v>
                </c:pt>
                <c:pt idx="1234">
                  <c:v>9.7335820043275374E-4</c:v>
                </c:pt>
                <c:pt idx="1235">
                  <c:v>7.9224170036023157E-4</c:v>
                </c:pt>
                <c:pt idx="1236">
                  <c:v>8.2229471414953245E-5</c:v>
                </c:pt>
                <c:pt idx="1237">
                  <c:v>8.1054433609502023E-5</c:v>
                </c:pt>
                <c:pt idx="1238">
                  <c:v>8.143728284700874E-5</c:v>
                </c:pt>
                <c:pt idx="1239">
                  <c:v>8.2031531949611748E-5</c:v>
                </c:pt>
                <c:pt idx="1240">
                  <c:v>8.0816601740781261E-5</c:v>
                </c:pt>
                <c:pt idx="1241">
                  <c:v>2.3610245994332892E-4</c:v>
                </c:pt>
                <c:pt idx="1242">
                  <c:v>2.7748227817685632E-3</c:v>
                </c:pt>
                <c:pt idx="1243">
                  <c:v>1.8453890554290153E-2</c:v>
                </c:pt>
                <c:pt idx="1244">
                  <c:v>1.2249913443986139E-3</c:v>
                </c:pt>
                <c:pt idx="1245">
                  <c:v>7.9577977249071161E-3</c:v>
                </c:pt>
                <c:pt idx="1246">
                  <c:v>3.0159219248208013E-4</c:v>
                </c:pt>
                <c:pt idx="1247">
                  <c:v>9.0222245098547148E-5</c:v>
                </c:pt>
                <c:pt idx="1248">
                  <c:v>1.1009522049998085E-4</c:v>
                </c:pt>
                <c:pt idx="1249">
                  <c:v>9.9121429000609358E-5</c:v>
                </c:pt>
                <c:pt idx="1250">
                  <c:v>8.5584610919271726E-5</c:v>
                </c:pt>
                <c:pt idx="1251">
                  <c:v>8.7508300716609101E-5</c:v>
                </c:pt>
                <c:pt idx="1252">
                  <c:v>9.7459456295417849E-5</c:v>
                </c:pt>
                <c:pt idx="1253">
                  <c:v>1.242803014536885E-4</c:v>
                </c:pt>
                <c:pt idx="1254">
                  <c:v>1.6480868171230592E-4</c:v>
                </c:pt>
                <c:pt idx="1255">
                  <c:v>1.6190641366058372E-4</c:v>
                </c:pt>
                <c:pt idx="1256">
                  <c:v>1.3438132238320432E-4</c:v>
                </c:pt>
                <c:pt idx="1257">
                  <c:v>8.6707254423615038E-5</c:v>
                </c:pt>
                <c:pt idx="1258">
                  <c:v>8.4947938295071426E-5</c:v>
                </c:pt>
                <c:pt idx="1259">
                  <c:v>8.871567329828863E-5</c:v>
                </c:pt>
                <c:pt idx="1260">
                  <c:v>8.149273795685491E-5</c:v>
                </c:pt>
                <c:pt idx="1261">
                  <c:v>8.0716809965065983E-5</c:v>
                </c:pt>
                <c:pt idx="1262">
                  <c:v>8.0762441594532097E-5</c:v>
                </c:pt>
                <c:pt idx="1263">
                  <c:v>8.1762243892843009E-5</c:v>
                </c:pt>
                <c:pt idx="1264">
                  <c:v>8.1260879446126537E-5</c:v>
                </c:pt>
                <c:pt idx="1265">
                  <c:v>9.6368680434070711E-5</c:v>
                </c:pt>
                <c:pt idx="1266">
                  <c:v>1.608670237136146E-3</c:v>
                </c:pt>
                <c:pt idx="1267">
                  <c:v>2.6729904938583688E-3</c:v>
                </c:pt>
                <c:pt idx="1268">
                  <c:v>9.7944057825590522E-4</c:v>
                </c:pt>
                <c:pt idx="1269">
                  <c:v>6.6446977558024612E-3</c:v>
                </c:pt>
                <c:pt idx="1270">
                  <c:v>2.4457465131522848E-4</c:v>
                </c:pt>
                <c:pt idx="1271">
                  <c:v>1.000129376220562E-4</c:v>
                </c:pt>
                <c:pt idx="1272">
                  <c:v>1.2170692465593467E-4</c:v>
                </c:pt>
                <c:pt idx="1273">
                  <c:v>1.1682990744433177E-4</c:v>
                </c:pt>
                <c:pt idx="1274">
                  <c:v>1.0218665079443427E-4</c:v>
                </c:pt>
                <c:pt idx="1275">
                  <c:v>1.0869283983652794E-4</c:v>
                </c:pt>
                <c:pt idx="1276">
                  <c:v>1.2922036835564418E-4</c:v>
                </c:pt>
                <c:pt idx="1277">
                  <c:v>1.5528720676191073E-4</c:v>
                </c:pt>
                <c:pt idx="1278">
                  <c:v>1.9271239424959279E-4</c:v>
                </c:pt>
                <c:pt idx="1279">
                  <c:v>1.4163995820277615E-4</c:v>
                </c:pt>
                <c:pt idx="1280">
                  <c:v>1.3222425416512147E-4</c:v>
                </c:pt>
                <c:pt idx="1281">
                  <c:v>8.4826649729454243E-5</c:v>
                </c:pt>
                <c:pt idx="1282">
                  <c:v>8.2763626266441301E-5</c:v>
                </c:pt>
                <c:pt idx="1283">
                  <c:v>8.5783097268180017E-5</c:v>
                </c:pt>
                <c:pt idx="1284">
                  <c:v>8.0375946646796747E-5</c:v>
                </c:pt>
                <c:pt idx="1285">
                  <c:v>7.8990367554691816E-5</c:v>
                </c:pt>
                <c:pt idx="1286">
                  <c:v>7.8664572966810856E-5</c:v>
                </c:pt>
                <c:pt idx="1287">
                  <c:v>7.9274284596220058E-5</c:v>
                </c:pt>
                <c:pt idx="1288">
                  <c:v>7.9047565895893869E-5</c:v>
                </c:pt>
                <c:pt idx="1289">
                  <c:v>1.671464416850746E-4</c:v>
                </c:pt>
                <c:pt idx="1290">
                  <c:v>5.8237819523696459E-3</c:v>
                </c:pt>
                <c:pt idx="1291">
                  <c:v>1.1193666302028128E-2</c:v>
                </c:pt>
                <c:pt idx="1292">
                  <c:v>3.1508867240186492E-3</c:v>
                </c:pt>
                <c:pt idx="1293">
                  <c:v>1.1607769219138095E-2</c:v>
                </c:pt>
                <c:pt idx="1294">
                  <c:v>3.085778467244535E-4</c:v>
                </c:pt>
                <c:pt idx="1295">
                  <c:v>8.7719659488291754E-5</c:v>
                </c:pt>
                <c:pt idx="1296">
                  <c:v>9.8105535131586148E-5</c:v>
                </c:pt>
                <c:pt idx="1297">
                  <c:v>8.6727055851613249E-5</c:v>
                </c:pt>
                <c:pt idx="1298">
                  <c:v>8.1734398191622931E-5</c:v>
                </c:pt>
                <c:pt idx="1299">
                  <c:v>8.1445410739537031E-5</c:v>
                </c:pt>
                <c:pt idx="1300">
                  <c:v>7.7593890790522008E-5</c:v>
                </c:pt>
                <c:pt idx="1301">
                  <c:v>9.7871049553417019E-5</c:v>
                </c:pt>
                <c:pt idx="1302">
                  <c:v>1.2895421579228066E-4</c:v>
                </c:pt>
                <c:pt idx="1303">
                  <c:v>2.296600237670705E-4</c:v>
                </c:pt>
                <c:pt idx="1304">
                  <c:v>1.784979551062121E-3</c:v>
                </c:pt>
                <c:pt idx="1305">
                  <c:v>1.2638814870490813E-3</c:v>
                </c:pt>
                <c:pt idx="1306">
                  <c:v>5.1686077779487848E-4</c:v>
                </c:pt>
                <c:pt idx="1307">
                  <c:v>2.1187845578611627E-4</c:v>
                </c:pt>
                <c:pt idx="1308">
                  <c:v>7.9699113137452759E-5</c:v>
                </c:pt>
                <c:pt idx="1309">
                  <c:v>7.9725001493032477E-5</c:v>
                </c:pt>
                <c:pt idx="1310">
                  <c:v>8.0254991321141868E-5</c:v>
                </c:pt>
                <c:pt idx="1311">
                  <c:v>8.1136340096393705E-5</c:v>
                </c:pt>
                <c:pt idx="1312">
                  <c:v>1.0453593318928327E-4</c:v>
                </c:pt>
                <c:pt idx="1313">
                  <c:v>8.6923889050000668E-4</c:v>
                </c:pt>
                <c:pt idx="1314">
                  <c:v>6.707077425117767E-3</c:v>
                </c:pt>
                <c:pt idx="1315">
                  <c:v>1.531227393887024E-2</c:v>
                </c:pt>
                <c:pt idx="1316">
                  <c:v>9.9397130912117857E-3</c:v>
                </c:pt>
                <c:pt idx="1317">
                  <c:v>2.4117121107560074E-2</c:v>
                </c:pt>
                <c:pt idx="1318">
                  <c:v>4.1095392597594853E-3</c:v>
                </c:pt>
                <c:pt idx="1319">
                  <c:v>3.3265778287560759E-4</c:v>
                </c:pt>
                <c:pt idx="1320">
                  <c:v>1.0826185772029979E-4</c:v>
                </c:pt>
                <c:pt idx="1321">
                  <c:v>9.2539157506313781E-5</c:v>
                </c:pt>
                <c:pt idx="1322">
                  <c:v>8.8451640761653274E-5</c:v>
                </c:pt>
                <c:pt idx="1323">
                  <c:v>9.3774481234044395E-5</c:v>
                </c:pt>
                <c:pt idx="1324">
                  <c:v>1.0686630002295333E-4</c:v>
                </c:pt>
                <c:pt idx="1325">
                  <c:v>1.5016351573104986E-4</c:v>
                </c:pt>
                <c:pt idx="1326">
                  <c:v>1.7978966201065452E-4</c:v>
                </c:pt>
                <c:pt idx="1327">
                  <c:v>3.8877616709688827E-4</c:v>
                </c:pt>
                <c:pt idx="1328">
                  <c:v>1.2854588082590371E-3</c:v>
                </c:pt>
                <c:pt idx="1329">
                  <c:v>7.3475716776612797E-4</c:v>
                </c:pt>
                <c:pt idx="1330">
                  <c:v>4.7125026738806339E-4</c:v>
                </c:pt>
                <c:pt idx="1331">
                  <c:v>5.0506277050560921E-4</c:v>
                </c:pt>
                <c:pt idx="1332">
                  <c:v>5.5155527123955676E-4</c:v>
                </c:pt>
                <c:pt idx="1333">
                  <c:v>4.8903166536867521E-4</c:v>
                </c:pt>
                <c:pt idx="1334">
                  <c:v>4.7943661408285794E-4</c:v>
                </c:pt>
                <c:pt idx="1335">
                  <c:v>4.1259993008170619E-4</c:v>
                </c:pt>
                <c:pt idx="1336">
                  <c:v>3.8015132617768953E-4</c:v>
                </c:pt>
                <c:pt idx="1337">
                  <c:v>9.3147696222545772E-4</c:v>
                </c:pt>
                <c:pt idx="1338">
                  <c:v>6.2123214425059024E-3</c:v>
                </c:pt>
                <c:pt idx="1339">
                  <c:v>7.9226441358118422E-3</c:v>
                </c:pt>
                <c:pt idx="1340">
                  <c:v>9.5198754796971307E-4</c:v>
                </c:pt>
                <c:pt idx="1341">
                  <c:v>1.5092718525698307E-3</c:v>
                </c:pt>
                <c:pt idx="1342">
                  <c:v>4.2210508471913854E-4</c:v>
                </c:pt>
                <c:pt idx="1343">
                  <c:v>1.0331131938255189E-4</c:v>
                </c:pt>
                <c:pt idx="1344">
                  <c:v>1.0951765086635207E-4</c:v>
                </c:pt>
                <c:pt idx="1345">
                  <c:v>9.0778187623415438E-5</c:v>
                </c:pt>
                <c:pt idx="1346">
                  <c:v>8.7406348292373305E-5</c:v>
                </c:pt>
                <c:pt idx="1347">
                  <c:v>8.6398755683879318E-5</c:v>
                </c:pt>
                <c:pt idx="1348">
                  <c:v>8.1619368654525085E-5</c:v>
                </c:pt>
                <c:pt idx="1349">
                  <c:v>1.0323445797915493E-4</c:v>
                </c:pt>
                <c:pt idx="1350">
                  <c:v>1.5913827611997659E-4</c:v>
                </c:pt>
                <c:pt idx="1351">
                  <c:v>4.1505222167698803E-4</c:v>
                </c:pt>
                <c:pt idx="1352">
                  <c:v>6.0710778739294193E-4</c:v>
                </c:pt>
                <c:pt idx="1353">
                  <c:v>1.3862367525321042E-3</c:v>
                </c:pt>
                <c:pt idx="1354">
                  <c:v>2.0405749203135253E-3</c:v>
                </c:pt>
                <c:pt idx="1355">
                  <c:v>1.9117534361932317E-3</c:v>
                </c:pt>
                <c:pt idx="1356">
                  <c:v>9.2670870475554227E-4</c:v>
                </c:pt>
                <c:pt idx="1357">
                  <c:v>1.1038044958930366E-3</c:v>
                </c:pt>
                <c:pt idx="1358">
                  <c:v>1.171204559734796E-3</c:v>
                </c:pt>
                <c:pt idx="1359">
                  <c:v>7.3807143593402759E-5</c:v>
                </c:pt>
                <c:pt idx="1360">
                  <c:v>7.4338627920390833E-5</c:v>
                </c:pt>
                <c:pt idx="1361">
                  <c:v>1.7243513887141269E-4</c:v>
                </c:pt>
                <c:pt idx="1362">
                  <c:v>4.5770050305072758E-3</c:v>
                </c:pt>
                <c:pt idx="1363">
                  <c:v>9.5048864551783852E-3</c:v>
                </c:pt>
                <c:pt idx="1364">
                  <c:v>1.2062381865840649E-3</c:v>
                </c:pt>
                <c:pt idx="1365">
                  <c:v>4.9523309084805968E-3</c:v>
                </c:pt>
                <c:pt idx="1366">
                  <c:v>2.7964188221786442E-4</c:v>
                </c:pt>
                <c:pt idx="1367">
                  <c:v>8.7666882400695532E-5</c:v>
                </c:pt>
                <c:pt idx="1368">
                  <c:v>9.4789748823111771E-5</c:v>
                </c:pt>
                <c:pt idx="1369">
                  <c:v>8.4896632578987274E-5</c:v>
                </c:pt>
                <c:pt idx="1370">
                  <c:v>8.3267445981160667E-5</c:v>
                </c:pt>
                <c:pt idx="1371">
                  <c:v>8.4127214320026871E-5</c:v>
                </c:pt>
                <c:pt idx="1372">
                  <c:v>8.100103542778315E-5</c:v>
                </c:pt>
                <c:pt idx="1373">
                  <c:v>9.7490554471199847E-5</c:v>
                </c:pt>
                <c:pt idx="1374">
                  <c:v>1.403356771755473E-4</c:v>
                </c:pt>
                <c:pt idx="1375">
                  <c:v>1.2894582590381864E-4</c:v>
                </c:pt>
                <c:pt idx="1376">
                  <c:v>1.2908172328846791E-3</c:v>
                </c:pt>
                <c:pt idx="1377">
                  <c:v>1.9199717007144291E-3</c:v>
                </c:pt>
                <c:pt idx="1378">
                  <c:v>2.4319634536731746E-3</c:v>
                </c:pt>
                <c:pt idx="1379">
                  <c:v>2.726112855055932E-3</c:v>
                </c:pt>
                <c:pt idx="1380">
                  <c:v>2.0038611255229913E-3</c:v>
                </c:pt>
                <c:pt idx="1381">
                  <c:v>2.1126719880670444E-3</c:v>
                </c:pt>
                <c:pt idx="1382">
                  <c:v>1.4730666718147151E-3</c:v>
                </c:pt>
                <c:pt idx="1383">
                  <c:v>2.0231547770976454E-4</c:v>
                </c:pt>
                <c:pt idx="1384">
                  <c:v>7.811693222833635E-5</c:v>
                </c:pt>
                <c:pt idx="1385">
                  <c:v>1.6375877711691865E-4</c:v>
                </c:pt>
                <c:pt idx="1386">
                  <c:v>1.344073900334387E-3</c:v>
                </c:pt>
                <c:pt idx="1387">
                  <c:v>5.4711735779553981E-3</c:v>
                </c:pt>
                <c:pt idx="1388">
                  <c:v>9.9290616155184785E-4</c:v>
                </c:pt>
                <c:pt idx="1389">
                  <c:v>3.9724554543929215E-3</c:v>
                </c:pt>
                <c:pt idx="1390">
                  <c:v>2.4502551063538104E-4</c:v>
                </c:pt>
                <c:pt idx="1391">
                  <c:v>8.8690501732123628E-5</c:v>
                </c:pt>
                <c:pt idx="1392">
                  <c:v>8.8655735499732201E-5</c:v>
                </c:pt>
                <c:pt idx="1393">
                  <c:v>8.520308705336711E-5</c:v>
                </c:pt>
                <c:pt idx="1394">
                  <c:v>8.2688101225944339E-5</c:v>
                </c:pt>
                <c:pt idx="1395">
                  <c:v>8.3562138550454662E-5</c:v>
                </c:pt>
                <c:pt idx="1396">
                  <c:v>7.9972966698298436E-5</c:v>
                </c:pt>
                <c:pt idx="1397">
                  <c:v>9.5694344939873576E-5</c:v>
                </c:pt>
                <c:pt idx="1398">
                  <c:v>1.4117545929838904E-4</c:v>
                </c:pt>
                <c:pt idx="1399">
                  <c:v>1.2462276266718148E-4</c:v>
                </c:pt>
                <c:pt idx="1400">
                  <c:v>2.0599693232211736E-4</c:v>
                </c:pt>
                <c:pt idx="1401">
                  <c:v>1.6215877703948202E-4</c:v>
                </c:pt>
                <c:pt idx="1402">
                  <c:v>7.2765647932887675E-4</c:v>
                </c:pt>
                <c:pt idx="1403">
                  <c:v>6.3158550326182527E-4</c:v>
                </c:pt>
                <c:pt idx="1404">
                  <c:v>2.2135104314898599E-4</c:v>
                </c:pt>
                <c:pt idx="1405">
                  <c:v>7.8717572868025151E-5</c:v>
                </c:pt>
                <c:pt idx="1406">
                  <c:v>7.9878495778930222E-5</c:v>
                </c:pt>
                <c:pt idx="1407">
                  <c:v>8.1948736827318434E-5</c:v>
                </c:pt>
                <c:pt idx="1408">
                  <c:v>8.078931511096792E-5</c:v>
                </c:pt>
                <c:pt idx="1409">
                  <c:v>1.7859884948604344E-4</c:v>
                </c:pt>
                <c:pt idx="1410">
                  <c:v>4.9696403623202415E-3</c:v>
                </c:pt>
                <c:pt idx="1411">
                  <c:v>8.9794060614290933E-3</c:v>
                </c:pt>
                <c:pt idx="1412">
                  <c:v>6.5403195415574054E-4</c:v>
                </c:pt>
                <c:pt idx="1413">
                  <c:v>7.6410929122827089E-3</c:v>
                </c:pt>
                <c:pt idx="1414">
                  <c:v>2.8554024902654568E-4</c:v>
                </c:pt>
                <c:pt idx="1415">
                  <c:v>8.8924205145203048E-5</c:v>
                </c:pt>
                <c:pt idx="1416">
                  <c:v>8.5981467520523301E-5</c:v>
                </c:pt>
                <c:pt idx="1417">
                  <c:v>8.118175527314926E-5</c:v>
                </c:pt>
                <c:pt idx="1418">
                  <c:v>7.5897017863775463E-5</c:v>
                </c:pt>
                <c:pt idx="1419">
                  <c:v>7.4857609308135581E-5</c:v>
                </c:pt>
                <c:pt idx="1420">
                  <c:v>7.2418357075287439E-5</c:v>
                </c:pt>
                <c:pt idx="1421">
                  <c:v>7.0989772891056935E-5</c:v>
                </c:pt>
                <c:pt idx="1422">
                  <c:v>1.2056251996751707E-4</c:v>
                </c:pt>
                <c:pt idx="1423">
                  <c:v>1.2328254138909576E-3</c:v>
                </c:pt>
                <c:pt idx="1424">
                  <c:v>1.0145788938854648E-2</c:v>
                </c:pt>
                <c:pt idx="1425">
                  <c:v>8.3763229010191086E-3</c:v>
                </c:pt>
                <c:pt idx="1426">
                  <c:v>7.8601340438885079E-5</c:v>
                </c:pt>
                <c:pt idx="1427">
                  <c:v>7.7754972541049729E-5</c:v>
                </c:pt>
                <c:pt idx="1428">
                  <c:v>7.7785310473161166E-5</c:v>
                </c:pt>
                <c:pt idx="1429">
                  <c:v>7.7813128707610754E-5</c:v>
                </c:pt>
                <c:pt idx="1430">
                  <c:v>7.909791542331974E-5</c:v>
                </c:pt>
                <c:pt idx="1431">
                  <c:v>7.9449970547473299E-5</c:v>
                </c:pt>
                <c:pt idx="1432">
                  <c:v>8.2465960961035346E-5</c:v>
                </c:pt>
                <c:pt idx="1433">
                  <c:v>8.1926005479753507E-5</c:v>
                </c:pt>
                <c:pt idx="1434">
                  <c:v>2.2747818773082785E-4</c:v>
                </c:pt>
                <c:pt idx="1435">
                  <c:v>2.0985768323597994E-2</c:v>
                </c:pt>
                <c:pt idx="1436">
                  <c:v>8.2998590799307909E-3</c:v>
                </c:pt>
                <c:pt idx="1437">
                  <c:v>1.2511661278692632E-2</c:v>
                </c:pt>
                <c:pt idx="1438">
                  <c:v>6.0559861076948604E-4</c:v>
                </c:pt>
                <c:pt idx="1439">
                  <c:v>8.8576102211551655E-5</c:v>
                </c:pt>
                <c:pt idx="1440">
                  <c:v>9.0385430262236697E-5</c:v>
                </c:pt>
                <c:pt idx="1441">
                  <c:v>8.4720470733872308E-5</c:v>
                </c:pt>
                <c:pt idx="1442">
                  <c:v>8.2555922674043246E-5</c:v>
                </c:pt>
                <c:pt idx="1443">
                  <c:v>8.10467402870463E-5</c:v>
                </c:pt>
                <c:pt idx="1444">
                  <c:v>1.0082242885457599E-4</c:v>
                </c:pt>
                <c:pt idx="1445">
                  <c:v>1.1007074879042113E-4</c:v>
                </c:pt>
                <c:pt idx="1446">
                  <c:v>1.3550710286196056E-4</c:v>
                </c:pt>
                <c:pt idx="1447">
                  <c:v>1.537938061920797E-4</c:v>
                </c:pt>
                <c:pt idx="1448">
                  <c:v>3.9071699181779883E-4</c:v>
                </c:pt>
                <c:pt idx="1449">
                  <c:v>3.0992831782677136E-4</c:v>
                </c:pt>
                <c:pt idx="1450">
                  <c:v>8.290484045555837E-5</c:v>
                </c:pt>
                <c:pt idx="1451">
                  <c:v>8.2428745689226015E-5</c:v>
                </c:pt>
                <c:pt idx="1452">
                  <c:v>7.9594608983641127E-5</c:v>
                </c:pt>
                <c:pt idx="1453">
                  <c:v>7.9929365083565592E-5</c:v>
                </c:pt>
                <c:pt idx="1454">
                  <c:v>7.9429940469322632E-5</c:v>
                </c:pt>
                <c:pt idx="1455">
                  <c:v>7.9925833511074442E-5</c:v>
                </c:pt>
                <c:pt idx="1456">
                  <c:v>8.1597365074259843E-5</c:v>
                </c:pt>
                <c:pt idx="1457">
                  <c:v>8.4778403486337109E-5</c:v>
                </c:pt>
                <c:pt idx="1458">
                  <c:v>1.1743182741399728E-3</c:v>
                </c:pt>
                <c:pt idx="1459">
                  <c:v>4.6450036858927228E-3</c:v>
                </c:pt>
                <c:pt idx="1460">
                  <c:v>2.2231397867986235E-3</c:v>
                </c:pt>
                <c:pt idx="1461">
                  <c:v>5.949410921998962E-3</c:v>
                </c:pt>
                <c:pt idx="1462">
                  <c:v>1.7834717193114733E-4</c:v>
                </c:pt>
                <c:pt idx="1463">
                  <c:v>8.7643172051552016E-5</c:v>
                </c:pt>
                <c:pt idx="1464">
                  <c:v>8.6524132053204946E-5</c:v>
                </c:pt>
                <c:pt idx="1465">
                  <c:v>8.7277714743203138E-5</c:v>
                </c:pt>
                <c:pt idx="1466">
                  <c:v>8.4591844659221192E-5</c:v>
                </c:pt>
                <c:pt idx="1467">
                  <c:v>8.6250201731166706E-5</c:v>
                </c:pt>
                <c:pt idx="1468">
                  <c:v>8.2095302202874737E-5</c:v>
                </c:pt>
                <c:pt idx="1469">
                  <c:v>7.285798436260202E-5</c:v>
                </c:pt>
                <c:pt idx="1470">
                  <c:v>1.5325983187286044E-4</c:v>
                </c:pt>
                <c:pt idx="1471">
                  <c:v>1.2698064965771115E-4</c:v>
                </c:pt>
                <c:pt idx="1472">
                  <c:v>1.2221957971824887E-4</c:v>
                </c:pt>
                <c:pt idx="1473">
                  <c:v>8.1529809238947416E-5</c:v>
                </c:pt>
                <c:pt idx="1474">
                  <c:v>8.1310556924683988E-5</c:v>
                </c:pt>
                <c:pt idx="1475">
                  <c:v>8.0037310563776999E-5</c:v>
                </c:pt>
                <c:pt idx="1476">
                  <c:v>7.9333205086504603E-5</c:v>
                </c:pt>
                <c:pt idx="1477">
                  <c:v>7.8867478298353576E-5</c:v>
                </c:pt>
                <c:pt idx="1478">
                  <c:v>7.8697303889813252E-5</c:v>
                </c:pt>
                <c:pt idx="1479">
                  <c:v>7.8878484658001069E-5</c:v>
                </c:pt>
                <c:pt idx="1480">
                  <c:v>8.1394599400025762E-5</c:v>
                </c:pt>
                <c:pt idx="1481">
                  <c:v>8.40802951784531E-5</c:v>
                </c:pt>
                <c:pt idx="1482">
                  <c:v>1.7483396862194494E-4</c:v>
                </c:pt>
                <c:pt idx="1483">
                  <c:v>1.0386277391909377E-3</c:v>
                </c:pt>
                <c:pt idx="1484">
                  <c:v>1.355764843727581E-3</c:v>
                </c:pt>
                <c:pt idx="1485">
                  <c:v>1.5967141221628384E-3</c:v>
                </c:pt>
                <c:pt idx="1486">
                  <c:v>9.7954214052364583E-5</c:v>
                </c:pt>
                <c:pt idx="1487">
                  <c:v>9.5582126804322434E-5</c:v>
                </c:pt>
                <c:pt idx="1488">
                  <c:v>1.0202731342977849E-4</c:v>
                </c:pt>
                <c:pt idx="1489">
                  <c:v>1.0122951367918632E-4</c:v>
                </c:pt>
                <c:pt idx="1490">
                  <c:v>9.7509442118356117E-5</c:v>
                </c:pt>
                <c:pt idx="1491">
                  <c:v>9.5962100924494226E-5</c:v>
                </c:pt>
                <c:pt idx="1492">
                  <c:v>9.5542581329066442E-5</c:v>
                </c:pt>
                <c:pt idx="1493">
                  <c:v>9.123959591925414E-5</c:v>
                </c:pt>
                <c:pt idx="1494">
                  <c:v>1.4390722706521958E-4</c:v>
                </c:pt>
                <c:pt idx="1495">
                  <c:v>1.8076875112961067E-4</c:v>
                </c:pt>
                <c:pt idx="1496">
                  <c:v>1.223751649952593E-4</c:v>
                </c:pt>
                <c:pt idx="1497">
                  <c:v>8.33359260063943E-5</c:v>
                </c:pt>
                <c:pt idx="1498">
                  <c:v>8.300612816351341E-5</c:v>
                </c:pt>
                <c:pt idx="1499">
                  <c:v>7.9911768957271638E-5</c:v>
                </c:pt>
                <c:pt idx="1500">
                  <c:v>8.0330163191974946E-5</c:v>
                </c:pt>
                <c:pt idx="1501">
                  <c:v>7.6656633030471689E-5</c:v>
                </c:pt>
                <c:pt idx="1502">
                  <c:v>7.6828497058813682E-5</c:v>
                </c:pt>
                <c:pt idx="1503">
                  <c:v>7.704215067740107E-5</c:v>
                </c:pt>
                <c:pt idx="1504">
                  <c:v>7.7136384169519142E-5</c:v>
                </c:pt>
                <c:pt idx="1505">
                  <c:v>1.0054802595998282E-4</c:v>
                </c:pt>
                <c:pt idx="1506">
                  <c:v>1.3982109474552847E-4</c:v>
                </c:pt>
                <c:pt idx="1507">
                  <c:v>3.5094874076630118E-4</c:v>
                </c:pt>
                <c:pt idx="1508">
                  <c:v>4.5924591473296629E-4</c:v>
                </c:pt>
                <c:pt idx="1509">
                  <c:v>1.7008847323629623E-3</c:v>
                </c:pt>
                <c:pt idx="1510">
                  <c:v>1.3140772706582039E-4</c:v>
                </c:pt>
                <c:pt idx="1511">
                  <c:v>9.9612477896062724E-5</c:v>
                </c:pt>
                <c:pt idx="1512">
                  <c:v>9.5050660696435841E-5</c:v>
                </c:pt>
                <c:pt idx="1513">
                  <c:v>9.4367266053365821E-5</c:v>
                </c:pt>
                <c:pt idx="1514">
                  <c:v>9.1774246245991472E-5</c:v>
                </c:pt>
                <c:pt idx="1515">
                  <c:v>9.0055837664091036E-5</c:v>
                </c:pt>
                <c:pt idx="1516">
                  <c:v>8.8041956858677395E-5</c:v>
                </c:pt>
                <c:pt idx="1517">
                  <c:v>8.4398203776515953E-5</c:v>
                </c:pt>
                <c:pt idx="1518">
                  <c:v>1.599511619374288E-4</c:v>
                </c:pt>
                <c:pt idx="1519">
                  <c:v>1.6076391044062344E-4</c:v>
                </c:pt>
                <c:pt idx="1520">
                  <c:v>9.1993802396187125E-4</c:v>
                </c:pt>
                <c:pt idx="1521">
                  <c:v>1.9208212036386837E-3</c:v>
                </c:pt>
                <c:pt idx="1522">
                  <c:v>2.9118654693353996E-3</c:v>
                </c:pt>
                <c:pt idx="1523">
                  <c:v>3.0703551845561701E-3</c:v>
                </c:pt>
                <c:pt idx="1524">
                  <c:v>3.0890892748266468E-3</c:v>
                </c:pt>
                <c:pt idx="1525">
                  <c:v>3.0000885424993364E-3</c:v>
                </c:pt>
                <c:pt idx="1526">
                  <c:v>3.0794437991936599E-3</c:v>
                </c:pt>
                <c:pt idx="1527">
                  <c:v>1.9364454211034286E-3</c:v>
                </c:pt>
                <c:pt idx="1528">
                  <c:v>7.6743487202353487E-5</c:v>
                </c:pt>
                <c:pt idx="1529">
                  <c:v>1.1112229622725494E-4</c:v>
                </c:pt>
                <c:pt idx="1530">
                  <c:v>1.8148359288372649E-4</c:v>
                </c:pt>
                <c:pt idx="1531">
                  <c:v>7.4179423401367342E-3</c:v>
                </c:pt>
                <c:pt idx="1532">
                  <c:v>4.1590856185023571E-4</c:v>
                </c:pt>
                <c:pt idx="1533">
                  <c:v>2.4335310704299133E-3</c:v>
                </c:pt>
                <c:pt idx="1534">
                  <c:v>4.7345501418801427E-4</c:v>
                </c:pt>
                <c:pt idx="1535">
                  <c:v>9.4383480354308177E-5</c:v>
                </c:pt>
                <c:pt idx="1536">
                  <c:v>9.4034697323091754E-5</c:v>
                </c:pt>
                <c:pt idx="1537">
                  <c:v>9.1352436062703418E-5</c:v>
                </c:pt>
                <c:pt idx="1538">
                  <c:v>8.7487002177131465E-5</c:v>
                </c:pt>
                <c:pt idx="1539">
                  <c:v>8.7861457157172921E-5</c:v>
                </c:pt>
                <c:pt idx="1540">
                  <c:v>8.538860335919544E-5</c:v>
                </c:pt>
                <c:pt idx="1541">
                  <c:v>1.0489978831402419E-4</c:v>
                </c:pt>
                <c:pt idx="1542">
                  <c:v>2.4462524542788775E-4</c:v>
                </c:pt>
                <c:pt idx="1543">
                  <c:v>2.3575611551613593E-4</c:v>
                </c:pt>
                <c:pt idx="1544">
                  <c:v>3.7938404632898099E-4</c:v>
                </c:pt>
                <c:pt idx="1545">
                  <c:v>2.8123484391229351E-4</c:v>
                </c:pt>
                <c:pt idx="1546">
                  <c:v>8.374780313656391E-5</c:v>
                </c:pt>
                <c:pt idx="1547">
                  <c:v>8.2764278269530759E-5</c:v>
                </c:pt>
                <c:pt idx="1548">
                  <c:v>8.0278948989933761E-5</c:v>
                </c:pt>
                <c:pt idx="1549">
                  <c:v>7.9812165731220212E-5</c:v>
                </c:pt>
                <c:pt idx="1550">
                  <c:v>8.1195745927699705E-5</c:v>
                </c:pt>
                <c:pt idx="1551">
                  <c:v>8.0067582182071016E-5</c:v>
                </c:pt>
                <c:pt idx="1552">
                  <c:v>8.0510295138038696E-5</c:v>
                </c:pt>
                <c:pt idx="1553">
                  <c:v>8.3652608162138696E-5</c:v>
                </c:pt>
                <c:pt idx="1554">
                  <c:v>2.6585948161004201E-4</c:v>
                </c:pt>
                <c:pt idx="1555">
                  <c:v>1.6390632251128E-3</c:v>
                </c:pt>
                <c:pt idx="1556">
                  <c:v>1.448313582181653E-3</c:v>
                </c:pt>
                <c:pt idx="1557">
                  <c:v>3.2367295288965167E-3</c:v>
                </c:pt>
                <c:pt idx="1558">
                  <c:v>5.1766509633610917E-4</c:v>
                </c:pt>
                <c:pt idx="1559">
                  <c:v>9.105156062176664E-5</c:v>
                </c:pt>
                <c:pt idx="1560">
                  <c:v>9.0730841712622121E-5</c:v>
                </c:pt>
                <c:pt idx="1561">
                  <c:v>8.6162734588267378E-5</c:v>
                </c:pt>
                <c:pt idx="1562">
                  <c:v>8.2779527222823194E-5</c:v>
                </c:pt>
                <c:pt idx="1563">
                  <c:v>7.9911847486651075E-5</c:v>
                </c:pt>
                <c:pt idx="1564">
                  <c:v>7.8351084468512164E-5</c:v>
                </c:pt>
                <c:pt idx="1565">
                  <c:v>8.0031541751334487E-5</c:v>
                </c:pt>
                <c:pt idx="1566">
                  <c:v>1.1403321994247281E-4</c:v>
                </c:pt>
                <c:pt idx="1567">
                  <c:v>1.407954853802925E-4</c:v>
                </c:pt>
                <c:pt idx="1568">
                  <c:v>1.4543656221662432E-3</c:v>
                </c:pt>
                <c:pt idx="1569">
                  <c:v>1.9829762920039384E-3</c:v>
                </c:pt>
                <c:pt idx="1570">
                  <c:v>2.1676371508684723E-3</c:v>
                </c:pt>
                <c:pt idx="1571">
                  <c:v>2.0820900863767681E-3</c:v>
                </c:pt>
                <c:pt idx="1572">
                  <c:v>1.7370366938200921E-3</c:v>
                </c:pt>
                <c:pt idx="1573">
                  <c:v>1.953794541553748E-3</c:v>
                </c:pt>
                <c:pt idx="1574">
                  <c:v>1.3381479281986569E-3</c:v>
                </c:pt>
                <c:pt idx="1575">
                  <c:v>7.7991830266708892E-5</c:v>
                </c:pt>
                <c:pt idx="1576">
                  <c:v>7.8087044059923976E-5</c:v>
                </c:pt>
                <c:pt idx="1577">
                  <c:v>1.2967008292204179E-4</c:v>
                </c:pt>
                <c:pt idx="1578">
                  <c:v>7.0904996096233521E-4</c:v>
                </c:pt>
                <c:pt idx="1579">
                  <c:v>1.7408861130994847E-3</c:v>
                </c:pt>
                <c:pt idx="1580">
                  <c:v>1.1061478274330403E-3</c:v>
                </c:pt>
                <c:pt idx="1581">
                  <c:v>1.4654181447781864E-3</c:v>
                </c:pt>
                <c:pt idx="1582">
                  <c:v>4.3579296322419328E-4</c:v>
                </c:pt>
                <c:pt idx="1583">
                  <c:v>1.4921620322938946E-4</c:v>
                </c:pt>
                <c:pt idx="1584">
                  <c:v>8.8271052497876796E-5</c:v>
                </c:pt>
                <c:pt idx="1585">
                  <c:v>8.3447413104984183E-5</c:v>
                </c:pt>
                <c:pt idx="1586">
                  <c:v>7.9172471659290339E-5</c:v>
                </c:pt>
                <c:pt idx="1587">
                  <c:v>7.7550877330555401E-5</c:v>
                </c:pt>
                <c:pt idx="1588">
                  <c:v>7.4787941173746185E-5</c:v>
                </c:pt>
                <c:pt idx="1589">
                  <c:v>8.2716104794273518E-5</c:v>
                </c:pt>
                <c:pt idx="1590">
                  <c:v>1.1507213812919256E-4</c:v>
                </c:pt>
                <c:pt idx="1591">
                  <c:v>1.7187698374864866E-4</c:v>
                </c:pt>
                <c:pt idx="1592">
                  <c:v>3.0505897773415273E-4</c:v>
                </c:pt>
                <c:pt idx="1593">
                  <c:v>1.9629914059287237E-4</c:v>
                </c:pt>
                <c:pt idx="1594">
                  <c:v>9.5806933128255218E-5</c:v>
                </c:pt>
                <c:pt idx="1595">
                  <c:v>7.6857129684105712E-5</c:v>
                </c:pt>
                <c:pt idx="1596">
                  <c:v>7.5089552450484026E-5</c:v>
                </c:pt>
                <c:pt idx="1597">
                  <c:v>7.631032762877374E-5</c:v>
                </c:pt>
                <c:pt idx="1598">
                  <c:v>7.619210303518354E-5</c:v>
                </c:pt>
                <c:pt idx="1599">
                  <c:v>7.6654021345823467E-5</c:v>
                </c:pt>
                <c:pt idx="1600">
                  <c:v>7.735886640130736E-5</c:v>
                </c:pt>
                <c:pt idx="1601">
                  <c:v>1.0555359936481765E-4</c:v>
                </c:pt>
                <c:pt idx="1602">
                  <c:v>4.7107125546296436E-4</c:v>
                </c:pt>
                <c:pt idx="1603">
                  <c:v>8.0411106982247532E-4</c:v>
                </c:pt>
                <c:pt idx="1604">
                  <c:v>6.4699142434519513E-4</c:v>
                </c:pt>
                <c:pt idx="1605">
                  <c:v>4.2557166425235852E-3</c:v>
                </c:pt>
                <c:pt idx="1606">
                  <c:v>3.5523957775180384E-4</c:v>
                </c:pt>
                <c:pt idx="1607">
                  <c:v>8.8555341166442504E-5</c:v>
                </c:pt>
                <c:pt idx="1608">
                  <c:v>8.7172704132475008E-5</c:v>
                </c:pt>
                <c:pt idx="1609">
                  <c:v>8.2176441670938382E-5</c:v>
                </c:pt>
                <c:pt idx="1610">
                  <c:v>7.8269033794047522E-5</c:v>
                </c:pt>
                <c:pt idx="1611">
                  <c:v>7.7901404182759661E-5</c:v>
                </c:pt>
                <c:pt idx="1612">
                  <c:v>9.5301679722876605E-5</c:v>
                </c:pt>
                <c:pt idx="1613">
                  <c:v>1.3879204791914022E-4</c:v>
                </c:pt>
                <c:pt idx="1614">
                  <c:v>1.491680922777154E-4</c:v>
                </c:pt>
                <c:pt idx="1615">
                  <c:v>1.4796349658277502E-4</c:v>
                </c:pt>
                <c:pt idx="1616">
                  <c:v>2.7398180702426427E-4</c:v>
                </c:pt>
                <c:pt idx="1617">
                  <c:v>1.604709287983328E-4</c:v>
                </c:pt>
                <c:pt idx="1618">
                  <c:v>7.8539701117178693E-5</c:v>
                </c:pt>
                <c:pt idx="1619">
                  <c:v>7.692398930570586E-5</c:v>
                </c:pt>
                <c:pt idx="1620">
                  <c:v>7.404452356545092E-5</c:v>
                </c:pt>
                <c:pt idx="1621">
                  <c:v>7.4824447721078176E-5</c:v>
                </c:pt>
                <c:pt idx="1622">
                  <c:v>7.3880618589159731E-5</c:v>
                </c:pt>
                <c:pt idx="1623">
                  <c:v>7.3585008061530197E-5</c:v>
                </c:pt>
                <c:pt idx="1624">
                  <c:v>7.4939579328724501E-5</c:v>
                </c:pt>
                <c:pt idx="1625">
                  <c:v>7.7456564218422998E-5</c:v>
                </c:pt>
                <c:pt idx="1626">
                  <c:v>1.5332234505499064E-4</c:v>
                </c:pt>
                <c:pt idx="1627">
                  <c:v>4.2537317383480755E-4</c:v>
                </c:pt>
                <c:pt idx="1628">
                  <c:v>4.2134541130283136E-4</c:v>
                </c:pt>
                <c:pt idx="1629">
                  <c:v>3.2091335306746999E-4</c:v>
                </c:pt>
                <c:pt idx="1630">
                  <c:v>1.0998696936580165E-4</c:v>
                </c:pt>
                <c:pt idx="1631">
                  <c:v>8.5193463344956433E-5</c:v>
                </c:pt>
                <c:pt idx="1632">
                  <c:v>8.2565046278776851E-5</c:v>
                </c:pt>
                <c:pt idx="1633">
                  <c:v>7.9352065879098911E-5</c:v>
                </c:pt>
                <c:pt idx="1634">
                  <c:v>7.5195362553315549E-5</c:v>
                </c:pt>
                <c:pt idx="1635">
                  <c:v>7.5161406052245939E-5</c:v>
                </c:pt>
                <c:pt idx="1636">
                  <c:v>7.1766025122218478E-5</c:v>
                </c:pt>
                <c:pt idx="1637">
                  <c:v>8.6176903879915125E-5</c:v>
                </c:pt>
                <c:pt idx="1638">
                  <c:v>1.403959211329523E-4</c:v>
                </c:pt>
                <c:pt idx="1639">
                  <c:v>1.2620347243046752E-4</c:v>
                </c:pt>
                <c:pt idx="1640">
                  <c:v>3.8096114399640782E-4</c:v>
                </c:pt>
                <c:pt idx="1641">
                  <c:v>2.0778860926289213E-4</c:v>
                </c:pt>
                <c:pt idx="1642">
                  <c:v>7.8317948100439455E-5</c:v>
                </c:pt>
                <c:pt idx="1643">
                  <c:v>7.6553481690238881E-5</c:v>
                </c:pt>
                <c:pt idx="1644">
                  <c:v>7.5428913411395508E-5</c:v>
                </c:pt>
                <c:pt idx="1645">
                  <c:v>7.5089514389336544E-5</c:v>
                </c:pt>
                <c:pt idx="1646">
                  <c:v>7.4503448611987349E-5</c:v>
                </c:pt>
                <c:pt idx="1647">
                  <c:v>7.4283789853248229E-5</c:v>
                </c:pt>
                <c:pt idx="1648">
                  <c:v>7.50718680743678E-5</c:v>
                </c:pt>
                <c:pt idx="1649">
                  <c:v>7.7780973378241213E-5</c:v>
                </c:pt>
                <c:pt idx="1650">
                  <c:v>9.1259926411812553E-5</c:v>
                </c:pt>
                <c:pt idx="1651">
                  <c:v>1.8912244222061048E-4</c:v>
                </c:pt>
                <c:pt idx="1652">
                  <c:v>3.9121114219765814E-4</c:v>
                </c:pt>
                <c:pt idx="1653">
                  <c:v>2.448294354531583E-4</c:v>
                </c:pt>
                <c:pt idx="1654">
                  <c:v>9.4084756220584202E-5</c:v>
                </c:pt>
                <c:pt idx="1655">
                  <c:v>9.0229337066120206E-5</c:v>
                </c:pt>
                <c:pt idx="1656">
                  <c:v>8.624401308839614E-5</c:v>
                </c:pt>
                <c:pt idx="1657">
                  <c:v>8.2826680913419706E-5</c:v>
                </c:pt>
                <c:pt idx="1658">
                  <c:v>7.8114729232309701E-5</c:v>
                </c:pt>
                <c:pt idx="1659">
                  <c:v>7.6723581805317306E-5</c:v>
                </c:pt>
                <c:pt idx="1660">
                  <c:v>7.2571757748131121E-5</c:v>
                </c:pt>
                <c:pt idx="1661">
                  <c:v>6.9874267829561604E-5</c:v>
                </c:pt>
                <c:pt idx="1662">
                  <c:v>1.4012095073194348E-4</c:v>
                </c:pt>
                <c:pt idx="1663">
                  <c:v>1.1378209947393942E-4</c:v>
                </c:pt>
                <c:pt idx="1664">
                  <c:v>4.7482314244208724E-4</c:v>
                </c:pt>
                <c:pt idx="1665">
                  <c:v>2.3993372469750313E-4</c:v>
                </c:pt>
                <c:pt idx="1666">
                  <c:v>7.4298178281119061E-5</c:v>
                </c:pt>
                <c:pt idx="1667">
                  <c:v>7.2084424183899983E-5</c:v>
                </c:pt>
                <c:pt idx="1668">
                  <c:v>7.1902632860180876E-5</c:v>
                </c:pt>
                <c:pt idx="1669">
                  <c:v>6.8439903458115313E-5</c:v>
                </c:pt>
                <c:pt idx="1670">
                  <c:v>6.8549820921210496E-5</c:v>
                </c:pt>
                <c:pt idx="1671">
                  <c:v>6.8119146310806111E-5</c:v>
                </c:pt>
                <c:pt idx="1672">
                  <c:v>6.8539539851946541E-5</c:v>
                </c:pt>
                <c:pt idx="1673">
                  <c:v>7.3240089957801906E-5</c:v>
                </c:pt>
                <c:pt idx="1674">
                  <c:v>9.6043587758798271E-5</c:v>
                </c:pt>
                <c:pt idx="1675">
                  <c:v>1.7741267177848454E-4</c:v>
                </c:pt>
                <c:pt idx="1676">
                  <c:v>4.248397061774699E-4</c:v>
                </c:pt>
                <c:pt idx="1677">
                  <c:v>2.4423228873114895E-4</c:v>
                </c:pt>
                <c:pt idx="1678">
                  <c:v>1.011535429766097E-4</c:v>
                </c:pt>
                <c:pt idx="1679">
                  <c:v>1.038142676497225E-4</c:v>
                </c:pt>
                <c:pt idx="1680">
                  <c:v>8.6815723694834705E-5</c:v>
                </c:pt>
                <c:pt idx="1681">
                  <c:v>8.0071352691497006E-5</c:v>
                </c:pt>
                <c:pt idx="1682">
                  <c:v>7.8573732868916196E-5</c:v>
                </c:pt>
                <c:pt idx="1683">
                  <c:v>7.47134424617414E-5</c:v>
                </c:pt>
                <c:pt idx="1684">
                  <c:v>6.9855478962603643E-5</c:v>
                </c:pt>
                <c:pt idx="1685">
                  <c:v>7.3155467651204545E-5</c:v>
                </c:pt>
                <c:pt idx="1686">
                  <c:v>1.7393898158316677E-4</c:v>
                </c:pt>
                <c:pt idx="1687">
                  <c:v>1.5360845947402619E-4</c:v>
                </c:pt>
                <c:pt idx="1688">
                  <c:v>1.1982806796535336E-4</c:v>
                </c:pt>
                <c:pt idx="1689">
                  <c:v>1.0436975580268371E-4</c:v>
                </c:pt>
                <c:pt idx="1690">
                  <c:v>7.3956029307292346E-5</c:v>
                </c:pt>
                <c:pt idx="1691">
                  <c:v>7.0959445461160956E-5</c:v>
                </c:pt>
                <c:pt idx="1692">
                  <c:v>6.9846238607304279E-5</c:v>
                </c:pt>
                <c:pt idx="1693">
                  <c:v>6.7884190634191229E-5</c:v>
                </c:pt>
                <c:pt idx="1694">
                  <c:v>7.0169085658078556E-5</c:v>
                </c:pt>
                <c:pt idx="1695">
                  <c:v>6.7687011130647203E-5</c:v>
                </c:pt>
                <c:pt idx="1696">
                  <c:v>6.8235287266112238E-5</c:v>
                </c:pt>
                <c:pt idx="1697">
                  <c:v>7.1411302860345904E-5</c:v>
                </c:pt>
                <c:pt idx="1698">
                  <c:v>2.4644138385432861E-4</c:v>
                </c:pt>
                <c:pt idx="1699">
                  <c:v>3.7139101070053897E-4</c:v>
                </c:pt>
                <c:pt idx="1700">
                  <c:v>4.0683384446889726E-4</c:v>
                </c:pt>
                <c:pt idx="1701">
                  <c:v>3.7157308122501547E-4</c:v>
                </c:pt>
                <c:pt idx="1702">
                  <c:v>2.0111832058293151E-4</c:v>
                </c:pt>
                <c:pt idx="1703">
                  <c:v>8.6781374715552025E-5</c:v>
                </c:pt>
                <c:pt idx="1704">
                  <c:v>9.6110800508675528E-5</c:v>
                </c:pt>
                <c:pt idx="1705">
                  <c:v>7.8746816072369872E-5</c:v>
                </c:pt>
                <c:pt idx="1706">
                  <c:v>7.5321161096892708E-5</c:v>
                </c:pt>
                <c:pt idx="1707">
                  <c:v>7.5806010166473578E-5</c:v>
                </c:pt>
                <c:pt idx="1708">
                  <c:v>1.109600387147952E-4</c:v>
                </c:pt>
                <c:pt idx="1709">
                  <c:v>1.3636698592093852E-4</c:v>
                </c:pt>
                <c:pt idx="1710">
                  <c:v>1.4743987230735972E-4</c:v>
                </c:pt>
                <c:pt idx="1711">
                  <c:v>1.4510914616031471E-4</c:v>
                </c:pt>
                <c:pt idx="1712">
                  <c:v>1.3652545196577763E-4</c:v>
                </c:pt>
                <c:pt idx="1713">
                  <c:v>8.3600381845269338E-5</c:v>
                </c:pt>
                <c:pt idx="1714">
                  <c:v>8.2276313530237183E-5</c:v>
                </c:pt>
                <c:pt idx="1715">
                  <c:v>8.153833705080654E-5</c:v>
                </c:pt>
                <c:pt idx="1716">
                  <c:v>8.0451189852797213E-5</c:v>
                </c:pt>
                <c:pt idx="1717">
                  <c:v>8.096570712834795E-5</c:v>
                </c:pt>
                <c:pt idx="1718">
                  <c:v>8.0471171600137999E-5</c:v>
                </c:pt>
                <c:pt idx="1719">
                  <c:v>8.0277246709485229E-5</c:v>
                </c:pt>
                <c:pt idx="1720">
                  <c:v>8.0972644620420001E-5</c:v>
                </c:pt>
                <c:pt idx="1721">
                  <c:v>8.4415994954771184E-5</c:v>
                </c:pt>
                <c:pt idx="1722">
                  <c:v>3.7721211879527974E-4</c:v>
                </c:pt>
                <c:pt idx="1723">
                  <c:v>1.3209862370835016E-3</c:v>
                </c:pt>
                <c:pt idx="1724">
                  <c:v>4.251271735293186E-4</c:v>
                </c:pt>
                <c:pt idx="1725">
                  <c:v>1.5836460838617771E-3</c:v>
                </c:pt>
                <c:pt idx="1726">
                  <c:v>1.2182726625540643E-4</c:v>
                </c:pt>
                <c:pt idx="1727">
                  <c:v>9.1411306675315509E-5</c:v>
                </c:pt>
                <c:pt idx="1728">
                  <c:v>9.2413502788735516E-5</c:v>
                </c:pt>
                <c:pt idx="1729">
                  <c:v>8.6190557971760185E-5</c:v>
                </c:pt>
                <c:pt idx="1730">
                  <c:v>8.4476953769417322E-5</c:v>
                </c:pt>
                <c:pt idx="1731">
                  <c:v>8.3899915568255004E-5</c:v>
                </c:pt>
                <c:pt idx="1732">
                  <c:v>1.1762455080465056E-4</c:v>
                </c:pt>
                <c:pt idx="1733">
                  <c:v>1.454602243488896E-4</c:v>
                </c:pt>
                <c:pt idx="1734">
                  <c:v>1.5739106198380928E-4</c:v>
                </c:pt>
                <c:pt idx="1735">
                  <c:v>1.5896414696409578E-4</c:v>
                </c:pt>
                <c:pt idx="1736">
                  <c:v>1.5051840142232161E-4</c:v>
                </c:pt>
                <c:pt idx="1737">
                  <c:v>8.7193454544851374E-5</c:v>
                </c:pt>
                <c:pt idx="1738">
                  <c:v>1.4821783958777709E-4</c:v>
                </c:pt>
                <c:pt idx="1739">
                  <c:v>8.3018706408170861E-5</c:v>
                </c:pt>
                <c:pt idx="1740">
                  <c:v>8.1343313055805112E-5</c:v>
                </c:pt>
                <c:pt idx="1741">
                  <c:v>8.0924662643928715E-5</c:v>
                </c:pt>
                <c:pt idx="1742">
                  <c:v>7.9937639577032873E-5</c:v>
                </c:pt>
                <c:pt idx="1743">
                  <c:v>7.9991958059610893E-5</c:v>
                </c:pt>
                <c:pt idx="1744">
                  <c:v>8.1007751450077489E-5</c:v>
                </c:pt>
                <c:pt idx="1745">
                  <c:v>8.4604047877186636E-5</c:v>
                </c:pt>
                <c:pt idx="1746">
                  <c:v>1.0017196934165458E-3</c:v>
                </c:pt>
                <c:pt idx="1747">
                  <c:v>2.3693550782522711E-3</c:v>
                </c:pt>
                <c:pt idx="1748">
                  <c:v>6.8263722147531253E-4</c:v>
                </c:pt>
                <c:pt idx="1749">
                  <c:v>3.7772415576547779E-4</c:v>
                </c:pt>
                <c:pt idx="1750">
                  <c:v>1.2097042782829712E-4</c:v>
                </c:pt>
                <c:pt idx="1751">
                  <c:v>9.5030918409570335E-5</c:v>
                </c:pt>
                <c:pt idx="1752">
                  <c:v>9.505190791603548E-5</c:v>
                </c:pt>
                <c:pt idx="1753">
                  <c:v>9.1219843467161887E-5</c:v>
                </c:pt>
                <c:pt idx="1754">
                  <c:v>8.973905734421617E-5</c:v>
                </c:pt>
                <c:pt idx="1755">
                  <c:v>8.849660192928158E-5</c:v>
                </c:pt>
                <c:pt idx="1756">
                  <c:v>8.4958248561531175E-5</c:v>
                </c:pt>
                <c:pt idx="1757">
                  <c:v>9.8979174024868899E-5</c:v>
                </c:pt>
                <c:pt idx="1758">
                  <c:v>1.1891311031412061E-4</c:v>
                </c:pt>
                <c:pt idx="1759">
                  <c:v>1.3700648998501218E-4</c:v>
                </c:pt>
                <c:pt idx="1760">
                  <c:v>9.5639277304561309E-5</c:v>
                </c:pt>
                <c:pt idx="1761">
                  <c:v>1.7446625247947086E-4</c:v>
                </c:pt>
                <c:pt idx="1762">
                  <c:v>9.2710210696948087E-5</c:v>
                </c:pt>
                <c:pt idx="1763">
                  <c:v>8.12401913333947E-5</c:v>
                </c:pt>
                <c:pt idx="1764">
                  <c:v>7.8989769009240495E-5</c:v>
                </c:pt>
                <c:pt idx="1765">
                  <c:v>7.9070393907123106E-5</c:v>
                </c:pt>
                <c:pt idx="1766">
                  <c:v>7.8436491780582747E-5</c:v>
                </c:pt>
                <c:pt idx="1767">
                  <c:v>7.8180294257883698E-5</c:v>
                </c:pt>
                <c:pt idx="1768">
                  <c:v>7.9467438429802693E-5</c:v>
                </c:pt>
                <c:pt idx="1769">
                  <c:v>8.2623312871079642E-5</c:v>
                </c:pt>
                <c:pt idx="1770">
                  <c:v>3.8001125794971972E-4</c:v>
                </c:pt>
                <c:pt idx="1771">
                  <c:v>4.9778789196664537E-4</c:v>
                </c:pt>
                <c:pt idx="1772">
                  <c:v>4.6687805475005112E-4</c:v>
                </c:pt>
                <c:pt idx="1773">
                  <c:v>4.8200422528991901E-4</c:v>
                </c:pt>
                <c:pt idx="1774">
                  <c:v>1.708799151801283E-4</c:v>
                </c:pt>
                <c:pt idx="1775">
                  <c:v>9.272310418753669E-5</c:v>
                </c:pt>
                <c:pt idx="1776">
                  <c:v>8.7195164695414148E-5</c:v>
                </c:pt>
                <c:pt idx="1777">
                  <c:v>8.3435526712034153E-5</c:v>
                </c:pt>
                <c:pt idx="1778">
                  <c:v>8.0778536168611372E-5</c:v>
                </c:pt>
                <c:pt idx="1779">
                  <c:v>8.0807665577434178E-5</c:v>
                </c:pt>
                <c:pt idx="1780">
                  <c:v>8.2923262955165297E-5</c:v>
                </c:pt>
                <c:pt idx="1781">
                  <c:v>1.2992083290396807E-4</c:v>
                </c:pt>
                <c:pt idx="1782">
                  <c:v>1.4599959428810422E-4</c:v>
                </c:pt>
                <c:pt idx="1783">
                  <c:v>1.5679849469374402E-4</c:v>
                </c:pt>
                <c:pt idx="1784">
                  <c:v>1.37875883529087E-4</c:v>
                </c:pt>
                <c:pt idx="1785">
                  <c:v>8.4545707236137897E-5</c:v>
                </c:pt>
                <c:pt idx="1786">
                  <c:v>8.214963237530257E-5</c:v>
                </c:pt>
                <c:pt idx="1787">
                  <c:v>8.0961609065570818E-5</c:v>
                </c:pt>
                <c:pt idx="1788">
                  <c:v>7.8439468638050145E-5</c:v>
                </c:pt>
                <c:pt idx="1789">
                  <c:v>7.8855238823490772E-5</c:v>
                </c:pt>
                <c:pt idx="1790">
                  <c:v>7.8260943608996061E-5</c:v>
                </c:pt>
                <c:pt idx="1791">
                  <c:v>7.7648488324691541E-5</c:v>
                </c:pt>
                <c:pt idx="1792">
                  <c:v>7.8613891101974112E-5</c:v>
                </c:pt>
                <c:pt idx="1793">
                  <c:v>8.1054753746645828E-5</c:v>
                </c:pt>
                <c:pt idx="1794">
                  <c:v>2.3174356974089958E-4</c:v>
                </c:pt>
                <c:pt idx="1795">
                  <c:v>3.8063035173827481E-4</c:v>
                </c:pt>
                <c:pt idx="1796">
                  <c:v>3.768841191080501E-4</c:v>
                </c:pt>
                <c:pt idx="1797">
                  <c:v>4.4302294011408863E-4</c:v>
                </c:pt>
                <c:pt idx="1798">
                  <c:v>1.2886367965542005E-4</c:v>
                </c:pt>
                <c:pt idx="1799">
                  <c:v>8.9383205488555325E-5</c:v>
                </c:pt>
                <c:pt idx="1800">
                  <c:v>8.7103351460353723E-5</c:v>
                </c:pt>
                <c:pt idx="1801">
                  <c:v>8.4561105144797375E-5</c:v>
                </c:pt>
                <c:pt idx="1802">
                  <c:v>8.1301654560239886E-5</c:v>
                </c:pt>
                <c:pt idx="1803">
                  <c:v>8.1806741791691436E-5</c:v>
                </c:pt>
                <c:pt idx="1804">
                  <c:v>7.866555562810267E-5</c:v>
                </c:pt>
                <c:pt idx="1805">
                  <c:v>1.2478641017350396E-4</c:v>
                </c:pt>
                <c:pt idx="1806">
                  <c:v>1.7332297368341268E-4</c:v>
                </c:pt>
                <c:pt idx="1807">
                  <c:v>1.4155544084518086E-4</c:v>
                </c:pt>
                <c:pt idx="1808">
                  <c:v>1.3121100449320109E-4</c:v>
                </c:pt>
                <c:pt idx="1809">
                  <c:v>8.0579684058205861E-5</c:v>
                </c:pt>
                <c:pt idx="1810">
                  <c:v>7.971428564166828E-5</c:v>
                </c:pt>
                <c:pt idx="1811">
                  <c:v>7.7850506576063996E-5</c:v>
                </c:pt>
                <c:pt idx="1812">
                  <c:v>7.6558565810156792E-5</c:v>
                </c:pt>
                <c:pt idx="1813">
                  <c:v>7.6055595437061002E-5</c:v>
                </c:pt>
                <c:pt idx="1814">
                  <c:v>7.5403279497378878E-5</c:v>
                </c:pt>
                <c:pt idx="1815">
                  <c:v>7.5085295692572983E-5</c:v>
                </c:pt>
                <c:pt idx="1816">
                  <c:v>7.5999981043040358E-5</c:v>
                </c:pt>
                <c:pt idx="1817">
                  <c:v>7.8960239555137665E-5</c:v>
                </c:pt>
                <c:pt idx="1818">
                  <c:v>1.5597734552094629E-4</c:v>
                </c:pt>
                <c:pt idx="1819">
                  <c:v>2.9147642624433186E-4</c:v>
                </c:pt>
                <c:pt idx="1820">
                  <c:v>4.4514657251081235E-4</c:v>
                </c:pt>
                <c:pt idx="1821">
                  <c:v>3.2110910732671081E-4</c:v>
                </c:pt>
                <c:pt idx="1822">
                  <c:v>1.5213436010781808E-4</c:v>
                </c:pt>
                <c:pt idx="1823">
                  <c:v>9.4258844905860029E-5</c:v>
                </c:pt>
                <c:pt idx="1824">
                  <c:v>9.1531546933601153E-5</c:v>
                </c:pt>
                <c:pt idx="1825">
                  <c:v>8.7923312881362114E-5</c:v>
                </c:pt>
                <c:pt idx="1826">
                  <c:v>8.3929905851951367E-5</c:v>
                </c:pt>
                <c:pt idx="1827">
                  <c:v>7.9583654916527178E-5</c:v>
                </c:pt>
                <c:pt idx="1828">
                  <c:v>7.5923183493422101E-5</c:v>
                </c:pt>
                <c:pt idx="1829">
                  <c:v>7.1741449754901876E-5</c:v>
                </c:pt>
                <c:pt idx="1830">
                  <c:v>1.5385633894074359E-4</c:v>
                </c:pt>
                <c:pt idx="1831">
                  <c:v>1.3893332927023851E-4</c:v>
                </c:pt>
                <c:pt idx="1832">
                  <c:v>2.545416085015618E-4</c:v>
                </c:pt>
                <c:pt idx="1833">
                  <c:v>8.5979334362869963E-5</c:v>
                </c:pt>
                <c:pt idx="1834">
                  <c:v>7.6866771067119583E-5</c:v>
                </c:pt>
                <c:pt idx="1835">
                  <c:v>7.397750045267557E-5</c:v>
                </c:pt>
                <c:pt idx="1836">
                  <c:v>7.2770955530537828E-5</c:v>
                </c:pt>
                <c:pt idx="1837">
                  <c:v>6.9899314436271213E-5</c:v>
                </c:pt>
                <c:pt idx="1838">
                  <c:v>7.0467969518409933E-5</c:v>
                </c:pt>
                <c:pt idx="1839">
                  <c:v>7.0661226187884442E-5</c:v>
                </c:pt>
                <c:pt idx="1840">
                  <c:v>7.0324258531971601E-5</c:v>
                </c:pt>
                <c:pt idx="1841">
                  <c:v>7.5400810388964433E-5</c:v>
                </c:pt>
                <c:pt idx="1842">
                  <c:v>1.6868277284419291E-4</c:v>
                </c:pt>
                <c:pt idx="1843">
                  <c:v>3.441332047166232E-4</c:v>
                </c:pt>
                <c:pt idx="1844">
                  <c:v>4.4938416585845196E-4</c:v>
                </c:pt>
                <c:pt idx="1845">
                  <c:v>2.8523365166553585E-4</c:v>
                </c:pt>
                <c:pt idx="1846">
                  <c:v>1.0255774073448944E-4</c:v>
                </c:pt>
                <c:pt idx="1847">
                  <c:v>9.7625159467517344E-5</c:v>
                </c:pt>
                <c:pt idx="1848">
                  <c:v>8.8197909456628248E-5</c:v>
                </c:pt>
                <c:pt idx="1849">
                  <c:v>8.2825652832333162E-5</c:v>
                </c:pt>
                <c:pt idx="1850">
                  <c:v>7.8510562806768683E-5</c:v>
                </c:pt>
                <c:pt idx="1851">
                  <c:v>7.6871252678653205E-5</c:v>
                </c:pt>
                <c:pt idx="1852">
                  <c:v>7.4653953809211183E-5</c:v>
                </c:pt>
                <c:pt idx="1853">
                  <c:v>7.1294788894030368E-5</c:v>
                </c:pt>
                <c:pt idx="1854">
                  <c:v>1.2000327591995969E-4</c:v>
                </c:pt>
                <c:pt idx="1855">
                  <c:v>1.6763188857760782E-4</c:v>
                </c:pt>
                <c:pt idx="1856">
                  <c:v>1.2547558498900849E-4</c:v>
                </c:pt>
                <c:pt idx="1857">
                  <c:v>1.0888367472435757E-4</c:v>
                </c:pt>
                <c:pt idx="1858">
                  <c:v>7.6682180792830775E-5</c:v>
                </c:pt>
                <c:pt idx="1859">
                  <c:v>1.5899652801995933E-4</c:v>
                </c:pt>
                <c:pt idx="1860">
                  <c:v>7.1506694454968197E-5</c:v>
                </c:pt>
                <c:pt idx="1861">
                  <c:v>4.270279744690582E-4</c:v>
                </c:pt>
                <c:pt idx="1862">
                  <c:v>7.0970845195509846E-5</c:v>
                </c:pt>
                <c:pt idx="1863">
                  <c:v>7.0542896592705695E-5</c:v>
                </c:pt>
                <c:pt idx="1864">
                  <c:v>7.1609520831356869E-5</c:v>
                </c:pt>
                <c:pt idx="1865">
                  <c:v>7.4872210407093384E-5</c:v>
                </c:pt>
                <c:pt idx="1866">
                  <c:v>2.2747012700343781E-4</c:v>
                </c:pt>
                <c:pt idx="1867">
                  <c:v>3.4994545180196845E-4</c:v>
                </c:pt>
                <c:pt idx="1868">
                  <c:v>3.3053571816699714E-4</c:v>
                </c:pt>
                <c:pt idx="1869">
                  <c:v>2.0457279714330192E-4</c:v>
                </c:pt>
                <c:pt idx="1870">
                  <c:v>9.508236877765492E-5</c:v>
                </c:pt>
                <c:pt idx="1871">
                  <c:v>8.9890097744501913E-5</c:v>
                </c:pt>
                <c:pt idx="1872">
                  <c:v>8.7680092642728423E-5</c:v>
                </c:pt>
                <c:pt idx="1873">
                  <c:v>8.3038757709563753E-5</c:v>
                </c:pt>
                <c:pt idx="1874">
                  <c:v>8.0032549975651049E-5</c:v>
                </c:pt>
                <c:pt idx="1875">
                  <c:v>7.9142429691900112E-5</c:v>
                </c:pt>
                <c:pt idx="1876">
                  <c:v>7.619073250115549E-5</c:v>
                </c:pt>
                <c:pt idx="1877">
                  <c:v>1.1043984498766696E-4</c:v>
                </c:pt>
                <c:pt idx="1878">
                  <c:v>1.2777456524665034E-4</c:v>
                </c:pt>
                <c:pt idx="1879">
                  <c:v>1.4116208454624719E-4</c:v>
                </c:pt>
                <c:pt idx="1880">
                  <c:v>2.3469051696147487E-4</c:v>
                </c:pt>
                <c:pt idx="1881">
                  <c:v>9.0133593809351873E-4</c:v>
                </c:pt>
                <c:pt idx="1882">
                  <c:v>1.3938823135278729E-3</c:v>
                </c:pt>
                <c:pt idx="1883">
                  <c:v>1.5056045785822422E-3</c:v>
                </c:pt>
                <c:pt idx="1884">
                  <c:v>1.1735102151364221E-3</c:v>
                </c:pt>
                <c:pt idx="1885">
                  <c:v>1.8476243231623445E-3</c:v>
                </c:pt>
                <c:pt idx="1886">
                  <c:v>1.1736027840948461E-3</c:v>
                </c:pt>
                <c:pt idx="1887">
                  <c:v>7.4068059839326361E-5</c:v>
                </c:pt>
                <c:pt idx="1888">
                  <c:v>7.4994009749063841E-5</c:v>
                </c:pt>
                <c:pt idx="1889">
                  <c:v>7.6915355602088917E-5</c:v>
                </c:pt>
                <c:pt idx="1890">
                  <c:v>2.5736396245144616E-4</c:v>
                </c:pt>
                <c:pt idx="1891">
                  <c:v>3.9509815656959239E-4</c:v>
                </c:pt>
                <c:pt idx="1892">
                  <c:v>3.8891644405421912E-4</c:v>
                </c:pt>
                <c:pt idx="1893">
                  <c:v>2.8604264640196258E-4</c:v>
                </c:pt>
                <c:pt idx="1894">
                  <c:v>9.626392297180674E-5</c:v>
                </c:pt>
                <c:pt idx="1895">
                  <c:v>8.7750339083672373E-5</c:v>
                </c:pt>
                <c:pt idx="1896">
                  <c:v>1.0947849480105946E-4</c:v>
                </c:pt>
                <c:pt idx="1897">
                  <c:v>8.2343340501261553E-5</c:v>
                </c:pt>
                <c:pt idx="1898">
                  <c:v>7.7876676617810945E-5</c:v>
                </c:pt>
                <c:pt idx="1899">
                  <c:v>8.5353164384154747E-5</c:v>
                </c:pt>
                <c:pt idx="1900">
                  <c:v>1.0510827756699606E-4</c:v>
                </c:pt>
                <c:pt idx="1901">
                  <c:v>1.3914106099035512E-4</c:v>
                </c:pt>
                <c:pt idx="1902">
                  <c:v>1.5068074400320379E-4</c:v>
                </c:pt>
                <c:pt idx="1903">
                  <c:v>2.0184126975361172E-4</c:v>
                </c:pt>
                <c:pt idx="1904">
                  <c:v>1.4728565366409208E-4</c:v>
                </c:pt>
                <c:pt idx="1905">
                  <c:v>9.973869151008197E-5</c:v>
                </c:pt>
                <c:pt idx="1906">
                  <c:v>7.8570545193739006E-5</c:v>
                </c:pt>
                <c:pt idx="1907">
                  <c:v>7.6598708021537287E-5</c:v>
                </c:pt>
                <c:pt idx="1908">
                  <c:v>7.3478933878820782E-5</c:v>
                </c:pt>
                <c:pt idx="1909">
                  <c:v>7.3881274252717276E-5</c:v>
                </c:pt>
                <c:pt idx="1910">
                  <c:v>7.4691196510769876E-5</c:v>
                </c:pt>
                <c:pt idx="1911">
                  <c:v>7.6427980566027225E-5</c:v>
                </c:pt>
                <c:pt idx="1912">
                  <c:v>7.4663144574192936E-5</c:v>
                </c:pt>
                <c:pt idx="1913">
                  <c:v>7.7703016320752744E-5</c:v>
                </c:pt>
                <c:pt idx="1914">
                  <c:v>9.0040236770683109E-5</c:v>
                </c:pt>
                <c:pt idx="1915">
                  <c:v>2.3158211598859902E-4</c:v>
                </c:pt>
                <c:pt idx="1916">
                  <c:v>3.0188850027099601E-4</c:v>
                </c:pt>
                <c:pt idx="1917">
                  <c:v>7.366122424622059E-4</c:v>
                </c:pt>
                <c:pt idx="1918">
                  <c:v>9.2718534521095506E-5</c:v>
                </c:pt>
                <c:pt idx="1919">
                  <c:v>8.4282366301349947E-5</c:v>
                </c:pt>
                <c:pt idx="1920">
                  <c:v>8.7779583361914386E-5</c:v>
                </c:pt>
                <c:pt idx="1921">
                  <c:v>7.6925197353131693E-5</c:v>
                </c:pt>
                <c:pt idx="1922">
                  <c:v>7.3436487801883054E-5</c:v>
                </c:pt>
                <c:pt idx="1923">
                  <c:v>7.4549657722037594E-5</c:v>
                </c:pt>
                <c:pt idx="1924">
                  <c:v>9.80453294421826E-5</c:v>
                </c:pt>
                <c:pt idx="1925">
                  <c:v>1.2436903074961199E-4</c:v>
                </c:pt>
                <c:pt idx="1926">
                  <c:v>1.3624142235142873E-4</c:v>
                </c:pt>
                <c:pt idx="1927">
                  <c:v>1.4540148504136536E-4</c:v>
                </c:pt>
                <c:pt idx="1928">
                  <c:v>1.5719312662622239E-4</c:v>
                </c:pt>
                <c:pt idx="1929">
                  <c:v>9.6850903945532951E-5</c:v>
                </c:pt>
                <c:pt idx="1930">
                  <c:v>7.9425565831590003E-5</c:v>
                </c:pt>
                <c:pt idx="1931">
                  <c:v>7.8142596012346801E-5</c:v>
                </c:pt>
                <c:pt idx="1932">
                  <c:v>7.5822332712641841E-5</c:v>
                </c:pt>
                <c:pt idx="1933">
                  <c:v>7.5607875615895338E-5</c:v>
                </c:pt>
                <c:pt idx="1934">
                  <c:v>7.5145795245380208E-5</c:v>
                </c:pt>
                <c:pt idx="1935">
                  <c:v>7.6014913614670145E-5</c:v>
                </c:pt>
                <c:pt idx="1936">
                  <c:v>7.708283974615543E-5</c:v>
                </c:pt>
                <c:pt idx="1937">
                  <c:v>7.9459023716136476E-5</c:v>
                </c:pt>
                <c:pt idx="1938">
                  <c:v>2.8376326472795606E-4</c:v>
                </c:pt>
                <c:pt idx="1939">
                  <c:v>4.7225845608966482E-4</c:v>
                </c:pt>
                <c:pt idx="1940">
                  <c:v>4.1813748129473991E-4</c:v>
                </c:pt>
                <c:pt idx="1941">
                  <c:v>3.3526803949842672E-4</c:v>
                </c:pt>
                <c:pt idx="1942">
                  <c:v>1.2946336561098457E-4</c:v>
                </c:pt>
                <c:pt idx="1943">
                  <c:v>8.6190541889977185E-5</c:v>
                </c:pt>
                <c:pt idx="1944">
                  <c:v>8.3960603450784245E-5</c:v>
                </c:pt>
                <c:pt idx="1945">
                  <c:v>7.9280500922975191E-5</c:v>
                </c:pt>
                <c:pt idx="1946">
                  <c:v>7.6107570219462246E-5</c:v>
                </c:pt>
                <c:pt idx="1947">
                  <c:v>7.5747874440352272E-5</c:v>
                </c:pt>
                <c:pt idx="1948">
                  <c:v>7.9596598316805363E-5</c:v>
                </c:pt>
                <c:pt idx="1949">
                  <c:v>1.2421293895931049E-4</c:v>
                </c:pt>
                <c:pt idx="1950">
                  <c:v>1.339233695883361E-4</c:v>
                </c:pt>
                <c:pt idx="1951">
                  <c:v>1.4087809162276898E-4</c:v>
                </c:pt>
                <c:pt idx="1952">
                  <c:v>1.4210262644458305E-4</c:v>
                </c:pt>
                <c:pt idx="1953">
                  <c:v>8.2100840606778348E-5</c:v>
                </c:pt>
                <c:pt idx="1954">
                  <c:v>7.9816513733452774E-5</c:v>
                </c:pt>
                <c:pt idx="1955">
                  <c:v>7.8251352149543785E-5</c:v>
                </c:pt>
                <c:pt idx="1956">
                  <c:v>7.5174794585013084E-5</c:v>
                </c:pt>
                <c:pt idx="1957">
                  <c:v>7.597838422643101E-5</c:v>
                </c:pt>
                <c:pt idx="1958">
                  <c:v>7.5621712078413459E-5</c:v>
                </c:pt>
                <c:pt idx="1959">
                  <c:v>7.5101087958956021E-5</c:v>
                </c:pt>
                <c:pt idx="1960">
                  <c:v>7.6204658735442649E-5</c:v>
                </c:pt>
                <c:pt idx="1961">
                  <c:v>7.87782522322189E-5</c:v>
                </c:pt>
                <c:pt idx="1962">
                  <c:v>2.3286054535512094E-4</c:v>
                </c:pt>
                <c:pt idx="1963">
                  <c:v>3.5121603171004421E-4</c:v>
                </c:pt>
                <c:pt idx="1964">
                  <c:v>3.7697119973473204E-4</c:v>
                </c:pt>
                <c:pt idx="1965">
                  <c:v>2.9288131801960055E-4</c:v>
                </c:pt>
                <c:pt idx="1966">
                  <c:v>1.1153549033737805E-4</c:v>
                </c:pt>
                <c:pt idx="1967">
                  <c:v>8.7469664272763923E-5</c:v>
                </c:pt>
                <c:pt idx="1968">
                  <c:v>8.4392485582136432E-5</c:v>
                </c:pt>
                <c:pt idx="1969">
                  <c:v>8.1330248498961651E-5</c:v>
                </c:pt>
                <c:pt idx="1970">
                  <c:v>7.8436480530632435E-5</c:v>
                </c:pt>
                <c:pt idx="1971">
                  <c:v>7.7065574229973272E-5</c:v>
                </c:pt>
                <c:pt idx="1972">
                  <c:v>7.4475017580050108E-5</c:v>
                </c:pt>
                <c:pt idx="1973">
                  <c:v>1.0464208545549102E-4</c:v>
                </c:pt>
                <c:pt idx="1974">
                  <c:v>1.5596046826458175E-4</c:v>
                </c:pt>
                <c:pt idx="1975">
                  <c:v>1.2582202620641986E-4</c:v>
                </c:pt>
                <c:pt idx="1976">
                  <c:v>1.0892417814032671E-4</c:v>
                </c:pt>
                <c:pt idx="1977">
                  <c:v>7.8888286856920441E-5</c:v>
                </c:pt>
                <c:pt idx="1978">
                  <c:v>7.8218919541969955E-5</c:v>
                </c:pt>
                <c:pt idx="1979">
                  <c:v>7.6257533146467863E-5</c:v>
                </c:pt>
                <c:pt idx="1980">
                  <c:v>7.5144907908840852E-5</c:v>
                </c:pt>
                <c:pt idx="1981">
                  <c:v>7.4629615870941925E-5</c:v>
                </c:pt>
                <c:pt idx="1982">
                  <c:v>7.4158644147907123E-5</c:v>
                </c:pt>
                <c:pt idx="1983">
                  <c:v>7.425050551920026E-5</c:v>
                </c:pt>
                <c:pt idx="1984">
                  <c:v>7.4617253594718637E-5</c:v>
                </c:pt>
                <c:pt idx="1985">
                  <c:v>7.7578119426018603E-5</c:v>
                </c:pt>
                <c:pt idx="1986">
                  <c:v>1.3063886814179126E-4</c:v>
                </c:pt>
                <c:pt idx="1987">
                  <c:v>2.7390458226877795E-4</c:v>
                </c:pt>
                <c:pt idx="1988">
                  <c:v>4.4202599513772529E-4</c:v>
                </c:pt>
                <c:pt idx="1989">
                  <c:v>3.0835394454602417E-4</c:v>
                </c:pt>
                <c:pt idx="1990">
                  <c:v>1.4034837305932862E-4</c:v>
                </c:pt>
                <c:pt idx="1991">
                  <c:v>8.942439168441349E-5</c:v>
                </c:pt>
                <c:pt idx="1992">
                  <c:v>8.4939633401965095E-5</c:v>
                </c:pt>
                <c:pt idx="1993">
                  <c:v>8.2641092939406615E-5</c:v>
                </c:pt>
                <c:pt idx="1994">
                  <c:v>7.5367692220335589E-5</c:v>
                </c:pt>
                <c:pt idx="1995">
                  <c:v>7.6842182288191032E-5</c:v>
                </c:pt>
                <c:pt idx="1996">
                  <c:v>7.2005475044317223E-5</c:v>
                </c:pt>
                <c:pt idx="1997">
                  <c:v>6.7650801169265334E-5</c:v>
                </c:pt>
                <c:pt idx="1998">
                  <c:v>1.5522634750438858E-4</c:v>
                </c:pt>
                <c:pt idx="1999">
                  <c:v>1.7128327479150503E-4</c:v>
                </c:pt>
                <c:pt idx="2000">
                  <c:v>2.8211768451756819E-4</c:v>
                </c:pt>
                <c:pt idx="2001">
                  <c:v>1.9769475565215814E-4</c:v>
                </c:pt>
                <c:pt idx="2002">
                  <c:v>1.1556965083769312E-4</c:v>
                </c:pt>
                <c:pt idx="2003">
                  <c:v>7.1763610447029376E-5</c:v>
                </c:pt>
                <c:pt idx="2004">
                  <c:v>7.2264669556876236E-5</c:v>
                </c:pt>
                <c:pt idx="2005">
                  <c:v>6.9802181404073275E-5</c:v>
                </c:pt>
                <c:pt idx="2006">
                  <c:v>7.053333260679448E-5</c:v>
                </c:pt>
                <c:pt idx="2007">
                  <c:v>7.0070868131380217E-5</c:v>
                </c:pt>
                <c:pt idx="2008">
                  <c:v>6.9368923251459486E-5</c:v>
                </c:pt>
                <c:pt idx="2009">
                  <c:v>8.7307543473645477E-5</c:v>
                </c:pt>
                <c:pt idx="2010">
                  <c:v>8.5919230012518785E-5</c:v>
                </c:pt>
                <c:pt idx="2011">
                  <c:v>2.7482000021603482E-4</c:v>
                </c:pt>
                <c:pt idx="2012">
                  <c:v>4.4978161646235714E-4</c:v>
                </c:pt>
                <c:pt idx="2013">
                  <c:v>2.3127804836377424E-4</c:v>
                </c:pt>
                <c:pt idx="2014">
                  <c:v>9.3800050524728596E-5</c:v>
                </c:pt>
                <c:pt idx="2015">
                  <c:v>9.23141089494794E-5</c:v>
                </c:pt>
                <c:pt idx="2016">
                  <c:v>8.4815601126289595E-5</c:v>
                </c:pt>
                <c:pt idx="2017">
                  <c:v>8.0706657365156405E-5</c:v>
                </c:pt>
                <c:pt idx="2018">
                  <c:v>7.3444506839430462E-5</c:v>
                </c:pt>
                <c:pt idx="2019">
                  <c:v>7.2752137268258322E-5</c:v>
                </c:pt>
                <c:pt idx="2020">
                  <c:v>6.8482957793687257E-5</c:v>
                </c:pt>
                <c:pt idx="2021">
                  <c:v>6.5129648355269395E-5</c:v>
                </c:pt>
                <c:pt idx="2022">
                  <c:v>9.4998511969033642E-5</c:v>
                </c:pt>
                <c:pt idx="2023">
                  <c:v>1.7139539808998721E-4</c:v>
                </c:pt>
                <c:pt idx="2024">
                  <c:v>2.5978708931321002E-4</c:v>
                </c:pt>
                <c:pt idx="2025">
                  <c:v>2.6847910868986095E-4</c:v>
                </c:pt>
                <c:pt idx="2026">
                  <c:v>1.5524950051842921E-4</c:v>
                </c:pt>
                <c:pt idx="2027">
                  <c:v>9.4013331484174985E-5</c:v>
                </c:pt>
                <c:pt idx="2028">
                  <c:v>6.6496586982318947E-5</c:v>
                </c:pt>
                <c:pt idx="2029">
                  <c:v>6.6409661765546449E-5</c:v>
                </c:pt>
                <c:pt idx="2030">
                  <c:v>6.6617691570337187E-5</c:v>
                </c:pt>
                <c:pt idx="2031">
                  <c:v>6.6253299814364406E-5</c:v>
                </c:pt>
                <c:pt idx="2032">
                  <c:v>6.6819677825968407E-5</c:v>
                </c:pt>
                <c:pt idx="2033">
                  <c:v>7.0324369241900428E-5</c:v>
                </c:pt>
                <c:pt idx="2034">
                  <c:v>2.6081225603903705E-4</c:v>
                </c:pt>
                <c:pt idx="2035">
                  <c:v>4.0413487466044434E-4</c:v>
                </c:pt>
                <c:pt idx="2036">
                  <c:v>3.5460427237762459E-4</c:v>
                </c:pt>
                <c:pt idx="2037">
                  <c:v>2.7761056646388016E-4</c:v>
                </c:pt>
                <c:pt idx="2038">
                  <c:v>1.0969668404373881E-4</c:v>
                </c:pt>
                <c:pt idx="2039">
                  <c:v>8.3741277023004765E-5</c:v>
                </c:pt>
                <c:pt idx="2040">
                  <c:v>8.0350515450565668E-5</c:v>
                </c:pt>
                <c:pt idx="2041">
                  <c:v>7.5884158907640146E-5</c:v>
                </c:pt>
                <c:pt idx="2042">
                  <c:v>7.321939545761768E-5</c:v>
                </c:pt>
                <c:pt idx="2043">
                  <c:v>7.1508979444317582E-5</c:v>
                </c:pt>
                <c:pt idx="2044">
                  <c:v>6.9130766502810046E-5</c:v>
                </c:pt>
                <c:pt idx="2045">
                  <c:v>1.0207895963600363E-4</c:v>
                </c:pt>
                <c:pt idx="2046">
                  <c:v>1.3053242848695896E-4</c:v>
                </c:pt>
                <c:pt idx="2047">
                  <c:v>1.4155752028294916E-4</c:v>
                </c:pt>
                <c:pt idx="2048">
                  <c:v>1.3185651133698143E-4</c:v>
                </c:pt>
                <c:pt idx="2049">
                  <c:v>9.331140724472453E-5</c:v>
                </c:pt>
                <c:pt idx="2050">
                  <c:v>7.6335130305366493E-5</c:v>
                </c:pt>
                <c:pt idx="2051">
                  <c:v>7.4380516636882597E-5</c:v>
                </c:pt>
                <c:pt idx="2052">
                  <c:v>7.2019115336665568E-5</c:v>
                </c:pt>
                <c:pt idx="2053">
                  <c:v>7.4596070789901354E-5</c:v>
                </c:pt>
                <c:pt idx="2054">
                  <c:v>7.4087572200976905E-5</c:v>
                </c:pt>
                <c:pt idx="2055">
                  <c:v>7.4179173967788928E-5</c:v>
                </c:pt>
                <c:pt idx="2056">
                  <c:v>7.2992747636673499E-5</c:v>
                </c:pt>
                <c:pt idx="2057">
                  <c:v>7.5337237098439922E-5</c:v>
                </c:pt>
                <c:pt idx="2058">
                  <c:v>2.6041602930401659E-4</c:v>
                </c:pt>
                <c:pt idx="2059">
                  <c:v>5.5339815329979677E-4</c:v>
                </c:pt>
                <c:pt idx="2060">
                  <c:v>4.2216449533289579E-4</c:v>
                </c:pt>
                <c:pt idx="2061">
                  <c:v>1.0227949860039617E-3</c:v>
                </c:pt>
                <c:pt idx="2062">
                  <c:v>8.8720458556182871E-5</c:v>
                </c:pt>
                <c:pt idx="2063">
                  <c:v>7.9794232655692985E-5</c:v>
                </c:pt>
                <c:pt idx="2064">
                  <c:v>7.9562096355884394E-5</c:v>
                </c:pt>
                <c:pt idx="2065">
                  <c:v>7.6992272596242966E-5</c:v>
                </c:pt>
                <c:pt idx="2066">
                  <c:v>7.4437008863054827E-5</c:v>
                </c:pt>
                <c:pt idx="2067">
                  <c:v>7.3482838208026722E-5</c:v>
                </c:pt>
                <c:pt idx="2068">
                  <c:v>7.1733886000690958E-5</c:v>
                </c:pt>
                <c:pt idx="2069">
                  <c:v>1.0707847581813787E-4</c:v>
                </c:pt>
                <c:pt idx="2070">
                  <c:v>1.2590466323076136E-4</c:v>
                </c:pt>
                <c:pt idx="2071">
                  <c:v>1.3664225309415208E-4</c:v>
                </c:pt>
                <c:pt idx="2072">
                  <c:v>2.4576394184564572E-4</c:v>
                </c:pt>
                <c:pt idx="2073">
                  <c:v>1.0132058193861714E-3</c:v>
                </c:pt>
                <c:pt idx="2074">
                  <c:v>1.4793843848754987E-3</c:v>
                </c:pt>
                <c:pt idx="2075">
                  <c:v>1.467439884274628E-3</c:v>
                </c:pt>
                <c:pt idx="2076">
                  <c:v>1.2139635926929225E-3</c:v>
                </c:pt>
                <c:pt idx="2077">
                  <c:v>1.5276151594112014E-3</c:v>
                </c:pt>
                <c:pt idx="2078">
                  <c:v>9.2929697018441807E-4</c:v>
                </c:pt>
                <c:pt idx="2079">
                  <c:v>7.4435290307872429E-5</c:v>
                </c:pt>
                <c:pt idx="2080">
                  <c:v>7.4834867607354499E-5</c:v>
                </c:pt>
                <c:pt idx="2081">
                  <c:v>7.896178531012428E-5</c:v>
                </c:pt>
                <c:pt idx="2082">
                  <c:v>3.5970274560439126E-4</c:v>
                </c:pt>
                <c:pt idx="2083">
                  <c:v>6.7710687075039845E-4</c:v>
                </c:pt>
                <c:pt idx="2084">
                  <c:v>4.5115267508575425E-4</c:v>
                </c:pt>
                <c:pt idx="2085">
                  <c:v>1.5986817807685E-3</c:v>
                </c:pt>
                <c:pt idx="2086">
                  <c:v>1.3475437983572787E-4</c:v>
                </c:pt>
                <c:pt idx="2087">
                  <c:v>8.6108553573394125E-5</c:v>
                </c:pt>
                <c:pt idx="2088">
                  <c:v>8.4877978255046475E-5</c:v>
                </c:pt>
                <c:pt idx="2089">
                  <c:v>8.0763663361770814E-5</c:v>
                </c:pt>
                <c:pt idx="2090">
                  <c:v>7.4979563614693397E-5</c:v>
                </c:pt>
                <c:pt idx="2091">
                  <c:v>7.5531139414239151E-5</c:v>
                </c:pt>
                <c:pt idx="2092">
                  <c:v>7.2648167293994114E-5</c:v>
                </c:pt>
                <c:pt idx="2093">
                  <c:v>7.1443035647505374E-5</c:v>
                </c:pt>
                <c:pt idx="2094">
                  <c:v>9.4609202344424367E-5</c:v>
                </c:pt>
                <c:pt idx="2095">
                  <c:v>1.2316161385386205E-4</c:v>
                </c:pt>
                <c:pt idx="2096">
                  <c:v>1.3472063960664164E-4</c:v>
                </c:pt>
                <c:pt idx="2097">
                  <c:v>8.6761644133548208E-5</c:v>
                </c:pt>
                <c:pt idx="2098">
                  <c:v>8.1235816099118924E-5</c:v>
                </c:pt>
                <c:pt idx="2099">
                  <c:v>8.0491734607639705E-5</c:v>
                </c:pt>
                <c:pt idx="2100">
                  <c:v>7.9171806330119907E-5</c:v>
                </c:pt>
                <c:pt idx="2101">
                  <c:v>8.1092008736255699E-5</c:v>
                </c:pt>
                <c:pt idx="2102">
                  <c:v>8.0645811227540761E-5</c:v>
                </c:pt>
                <c:pt idx="2103">
                  <c:v>8.0277763965876092E-5</c:v>
                </c:pt>
                <c:pt idx="2104">
                  <c:v>8.0012966434452314E-5</c:v>
                </c:pt>
                <c:pt idx="2105">
                  <c:v>1.1664480027834136E-4</c:v>
                </c:pt>
                <c:pt idx="2106">
                  <c:v>6.1679760027380363E-4</c:v>
                </c:pt>
                <c:pt idx="2107">
                  <c:v>1.4507705850955929E-3</c:v>
                </c:pt>
                <c:pt idx="2108">
                  <c:v>9.0962553337351339E-4</c:v>
                </c:pt>
                <c:pt idx="2109">
                  <c:v>1.1819607926565646E-3</c:v>
                </c:pt>
                <c:pt idx="2110">
                  <c:v>3.7550853418673037E-4</c:v>
                </c:pt>
                <c:pt idx="2111">
                  <c:v>8.8123716347867929E-5</c:v>
                </c:pt>
                <c:pt idx="2112">
                  <c:v>8.7665707537459118E-5</c:v>
                </c:pt>
                <c:pt idx="2113">
                  <c:v>8.2752667318793468E-5</c:v>
                </c:pt>
                <c:pt idx="2114">
                  <c:v>8.052256628255256E-5</c:v>
                </c:pt>
                <c:pt idx="2115">
                  <c:v>7.9382299996358355E-5</c:v>
                </c:pt>
                <c:pt idx="2116">
                  <c:v>7.776885003930158E-5</c:v>
                </c:pt>
                <c:pt idx="2117">
                  <c:v>9.0487369737970034E-5</c:v>
                </c:pt>
                <c:pt idx="2118">
                  <c:v>1.2664849519271847E-4</c:v>
                </c:pt>
                <c:pt idx="2119">
                  <c:v>1.4156697515614768E-4</c:v>
                </c:pt>
                <c:pt idx="2120">
                  <c:v>2.5526752329788446E-4</c:v>
                </c:pt>
                <c:pt idx="2121">
                  <c:v>8.3309908582546586E-5</c:v>
                </c:pt>
                <c:pt idx="2122">
                  <c:v>8.0221231041226518E-5</c:v>
                </c:pt>
                <c:pt idx="2123">
                  <c:v>7.9245286922678167E-5</c:v>
                </c:pt>
                <c:pt idx="2124">
                  <c:v>7.6834156075022945E-5</c:v>
                </c:pt>
                <c:pt idx="2125">
                  <c:v>7.7590688024586422E-5</c:v>
                </c:pt>
                <c:pt idx="2126">
                  <c:v>7.7120607286134717E-5</c:v>
                </c:pt>
                <c:pt idx="2127">
                  <c:v>7.6858636720743623E-5</c:v>
                </c:pt>
                <c:pt idx="2128">
                  <c:v>7.804654003538378E-5</c:v>
                </c:pt>
                <c:pt idx="2129">
                  <c:v>8.024196380065824E-5</c:v>
                </c:pt>
                <c:pt idx="2130">
                  <c:v>2.575093929240846E-4</c:v>
                </c:pt>
                <c:pt idx="2131">
                  <c:v>5.9192660519362351E-4</c:v>
                </c:pt>
                <c:pt idx="2132">
                  <c:v>4.519923127034215E-4</c:v>
                </c:pt>
                <c:pt idx="2133">
                  <c:v>1.3672574588121126E-3</c:v>
                </c:pt>
                <c:pt idx="2134">
                  <c:v>1.3766562285926032E-4</c:v>
                </c:pt>
                <c:pt idx="2135">
                  <c:v>8.6435501884726387E-5</c:v>
                </c:pt>
                <c:pt idx="2136">
                  <c:v>8.550445769707028E-5</c:v>
                </c:pt>
                <c:pt idx="2137">
                  <c:v>8.2618761143908928E-5</c:v>
                </c:pt>
                <c:pt idx="2138">
                  <c:v>7.8426345075669886E-5</c:v>
                </c:pt>
                <c:pt idx="2139">
                  <c:v>7.7891014156477684E-5</c:v>
                </c:pt>
                <c:pt idx="2140">
                  <c:v>7.5628717247842216E-5</c:v>
                </c:pt>
                <c:pt idx="2141">
                  <c:v>8.7664137494275032E-5</c:v>
                </c:pt>
                <c:pt idx="2142">
                  <c:v>1.439142949920146E-4</c:v>
                </c:pt>
                <c:pt idx="2143">
                  <c:v>1.1821905294236127E-4</c:v>
                </c:pt>
                <c:pt idx="2144">
                  <c:v>8.9365603889870478E-5</c:v>
                </c:pt>
                <c:pt idx="2145">
                  <c:v>7.9709293110939253E-5</c:v>
                </c:pt>
                <c:pt idx="2146">
                  <c:v>7.877350588074738E-5</c:v>
                </c:pt>
                <c:pt idx="2147">
                  <c:v>7.7424193632929362E-5</c:v>
                </c:pt>
                <c:pt idx="2148">
                  <c:v>7.6459566519711426E-5</c:v>
                </c:pt>
                <c:pt idx="2149">
                  <c:v>7.5997495560603862E-5</c:v>
                </c:pt>
                <c:pt idx="2150">
                  <c:v>7.5375279532529179E-5</c:v>
                </c:pt>
                <c:pt idx="2151">
                  <c:v>7.5251992619037518E-5</c:v>
                </c:pt>
                <c:pt idx="2152">
                  <c:v>7.5446095589209232E-5</c:v>
                </c:pt>
                <c:pt idx="2153">
                  <c:v>7.8120575801687815E-5</c:v>
                </c:pt>
                <c:pt idx="2154">
                  <c:v>8.1929241098541571E-5</c:v>
                </c:pt>
                <c:pt idx="2155">
                  <c:v>2.1392130817490432E-4</c:v>
                </c:pt>
                <c:pt idx="2156">
                  <c:v>3.3383123540235861E-4</c:v>
                </c:pt>
                <c:pt idx="2157">
                  <c:v>2.508590825635127E-4</c:v>
                </c:pt>
                <c:pt idx="2158">
                  <c:v>9.36332572370222E-5</c:v>
                </c:pt>
                <c:pt idx="2159">
                  <c:v>1.0401590013172403E-4</c:v>
                </c:pt>
                <c:pt idx="2160">
                  <c:v>7.9707243780912653E-5</c:v>
                </c:pt>
                <c:pt idx="2161">
                  <c:v>7.8375194842173653E-5</c:v>
                </c:pt>
                <c:pt idx="2162">
                  <c:v>7.3270228359995283E-5</c:v>
                </c:pt>
                <c:pt idx="2163">
                  <c:v>7.5013568651587225E-5</c:v>
                </c:pt>
                <c:pt idx="2164">
                  <c:v>7.1991738769867474E-5</c:v>
                </c:pt>
                <c:pt idx="2165">
                  <c:v>7.4828310742040588E-5</c:v>
                </c:pt>
                <c:pt idx="2166">
                  <c:v>1.4726309701026995E-4</c:v>
                </c:pt>
                <c:pt idx="2167">
                  <c:v>1.4593755409654863E-4</c:v>
                </c:pt>
                <c:pt idx="2168">
                  <c:v>1.527192564725569E-4</c:v>
                </c:pt>
                <c:pt idx="2169">
                  <c:v>7.8012770685983819E-5</c:v>
                </c:pt>
                <c:pt idx="2170">
                  <c:v>2.9884297533406325E-4</c:v>
                </c:pt>
                <c:pt idx="2171">
                  <c:v>2.895441655239842E-4</c:v>
                </c:pt>
                <c:pt idx="2172">
                  <c:v>1.3347498888850409E-4</c:v>
                </c:pt>
                <c:pt idx="2173">
                  <c:v>5.1269631825604618E-4</c:v>
                </c:pt>
                <c:pt idx="2174">
                  <c:v>7.3949803386439452E-5</c:v>
                </c:pt>
                <c:pt idx="2175">
                  <c:v>7.3798357618721014E-5</c:v>
                </c:pt>
                <c:pt idx="2176">
                  <c:v>7.4355351977380729E-5</c:v>
                </c:pt>
                <c:pt idx="2177">
                  <c:v>7.7805349126781905E-5</c:v>
                </c:pt>
                <c:pt idx="2178">
                  <c:v>2.1279480025540931E-4</c:v>
                </c:pt>
                <c:pt idx="2179">
                  <c:v>3.7881515510753501E-4</c:v>
                </c:pt>
                <c:pt idx="2180">
                  <c:v>5.3762702444092698E-4</c:v>
                </c:pt>
                <c:pt idx="2181">
                  <c:v>7.6477115374199388E-4</c:v>
                </c:pt>
                <c:pt idx="2182">
                  <c:v>2.4100535786178675E-4</c:v>
                </c:pt>
                <c:pt idx="2183">
                  <c:v>1.085663281153259E-4</c:v>
                </c:pt>
                <c:pt idx="2184">
                  <c:v>8.6026888729757206E-5</c:v>
                </c:pt>
                <c:pt idx="2185">
                  <c:v>8.1712603533642177E-5</c:v>
                </c:pt>
                <c:pt idx="2186">
                  <c:v>7.9332795196444179E-5</c:v>
                </c:pt>
                <c:pt idx="2187">
                  <c:v>7.9872839063408092E-5</c:v>
                </c:pt>
                <c:pt idx="2188">
                  <c:v>7.5423425610867688E-5</c:v>
                </c:pt>
                <c:pt idx="2189">
                  <c:v>1.0459282052838081E-4</c:v>
                </c:pt>
                <c:pt idx="2190">
                  <c:v>1.2184320021733604E-4</c:v>
                </c:pt>
                <c:pt idx="2191">
                  <c:v>1.5051280367524663E-4</c:v>
                </c:pt>
                <c:pt idx="2192">
                  <c:v>1.5162491682505766E-4</c:v>
                </c:pt>
                <c:pt idx="2193">
                  <c:v>7.7401285026164595E-4</c:v>
                </c:pt>
                <c:pt idx="2194">
                  <c:v>1.5607371691118124E-3</c:v>
                </c:pt>
                <c:pt idx="2195">
                  <c:v>1.9736983844890689E-3</c:v>
                </c:pt>
                <c:pt idx="2196">
                  <c:v>1.8688602146683204E-3</c:v>
                </c:pt>
                <c:pt idx="2197">
                  <c:v>2.3221626817464601E-3</c:v>
                </c:pt>
                <c:pt idx="2198">
                  <c:v>1.5345497829617693E-3</c:v>
                </c:pt>
                <c:pt idx="2199">
                  <c:v>3.6014232291403512E-4</c:v>
                </c:pt>
                <c:pt idx="2200">
                  <c:v>7.4214325654633744E-5</c:v>
                </c:pt>
                <c:pt idx="2201">
                  <c:v>7.7896395949903182E-5</c:v>
                </c:pt>
                <c:pt idx="2202">
                  <c:v>3.025778976925202E-4</c:v>
                </c:pt>
                <c:pt idx="2203">
                  <c:v>4.3920738704505827E-4</c:v>
                </c:pt>
                <c:pt idx="2204">
                  <c:v>4.6860669344593895E-4</c:v>
                </c:pt>
                <c:pt idx="2205">
                  <c:v>5.4000402752507018E-4</c:v>
                </c:pt>
                <c:pt idx="2206">
                  <c:v>8.5657850019680334E-2</c:v>
                </c:pt>
                <c:pt idx="2207">
                  <c:v>9.143802662054423E-5</c:v>
                </c:pt>
                <c:pt idx="2208">
                  <c:v>8.7335611153722414E-5</c:v>
                </c:pt>
                <c:pt idx="2209">
                  <c:v>8.3301959748729499E-5</c:v>
                </c:pt>
                <c:pt idx="2210">
                  <c:v>8.1783628942959683E-5</c:v>
                </c:pt>
                <c:pt idx="2211">
                  <c:v>8.1502299186682637E-5</c:v>
                </c:pt>
                <c:pt idx="2212">
                  <c:v>8.8350517613579107E-5</c:v>
                </c:pt>
                <c:pt idx="2213">
                  <c:v>1.1131037495316052E-4</c:v>
                </c:pt>
                <c:pt idx="2214">
                  <c:v>1.5546433290404495E-4</c:v>
                </c:pt>
                <c:pt idx="2215">
                  <c:v>1.6853412923950532E-4</c:v>
                </c:pt>
                <c:pt idx="2216">
                  <c:v>1.4146628440349227E-4</c:v>
                </c:pt>
                <c:pt idx="2217">
                  <c:v>1.3431421830989917E-4</c:v>
                </c:pt>
                <c:pt idx="2218">
                  <c:v>1.0344692582557077E-4</c:v>
                </c:pt>
                <c:pt idx="2219">
                  <c:v>8.1631078380553924E-5</c:v>
                </c:pt>
                <c:pt idx="2220">
                  <c:v>8.1087335156962328E-5</c:v>
                </c:pt>
                <c:pt idx="2221">
                  <c:v>8.0968384469701614E-5</c:v>
                </c:pt>
                <c:pt idx="2222">
                  <c:v>8.0401649168917831E-5</c:v>
                </c:pt>
                <c:pt idx="2223">
                  <c:v>7.9672411762408748E-5</c:v>
                </c:pt>
                <c:pt idx="2224">
                  <c:v>1.4306104711649088E-4</c:v>
                </c:pt>
                <c:pt idx="2225">
                  <c:v>1.9564786547343979E-4</c:v>
                </c:pt>
                <c:pt idx="2226">
                  <c:v>4.5343731791397347E-4</c:v>
                </c:pt>
                <c:pt idx="2227">
                  <c:v>5.3224423682533774E-4</c:v>
                </c:pt>
                <c:pt idx="2228">
                  <c:v>5.7304057083227319E-4</c:v>
                </c:pt>
                <c:pt idx="2229">
                  <c:v>4.9097142668156593E-4</c:v>
                </c:pt>
                <c:pt idx="2230">
                  <c:v>3.0955611503084282E-4</c:v>
                </c:pt>
                <c:pt idx="2231">
                  <c:v>9.6927791438674473E-5</c:v>
                </c:pt>
                <c:pt idx="2232">
                  <c:v>8.4064675108405404E-5</c:v>
                </c:pt>
                <c:pt idx="2233">
                  <c:v>8.0952003933043487E-5</c:v>
                </c:pt>
                <c:pt idx="2234">
                  <c:v>7.6814534152167742E-5</c:v>
                </c:pt>
                <c:pt idx="2235">
                  <c:v>7.6420041064925267E-5</c:v>
                </c:pt>
                <c:pt idx="2236">
                  <c:v>7.5043962810549298E-5</c:v>
                </c:pt>
                <c:pt idx="2237">
                  <c:v>1.0989281598971771E-4</c:v>
                </c:pt>
                <c:pt idx="2238">
                  <c:v>1.4575445140240171E-4</c:v>
                </c:pt>
                <c:pt idx="2239">
                  <c:v>1.5777135286719048E-4</c:v>
                </c:pt>
                <c:pt idx="2240">
                  <c:v>1.2827218494300795E-4</c:v>
                </c:pt>
                <c:pt idx="2241">
                  <c:v>8.0921150547482378E-5</c:v>
                </c:pt>
                <c:pt idx="2242">
                  <c:v>8.005465818410008E-5</c:v>
                </c:pt>
                <c:pt idx="2243">
                  <c:v>7.9622764548259911E-5</c:v>
                </c:pt>
                <c:pt idx="2244">
                  <c:v>8.2119516358254797E-5</c:v>
                </c:pt>
                <c:pt idx="2245">
                  <c:v>8.2498338526184307E-5</c:v>
                </c:pt>
                <c:pt idx="2246">
                  <c:v>8.5045410580968946E-5</c:v>
                </c:pt>
                <c:pt idx="2247">
                  <c:v>7.8610125383092277E-5</c:v>
                </c:pt>
                <c:pt idx="2248">
                  <c:v>7.9560831585518752E-5</c:v>
                </c:pt>
                <c:pt idx="2249">
                  <c:v>8.5921482716987848E-5</c:v>
                </c:pt>
                <c:pt idx="2250">
                  <c:v>3.2009852800188716E-4</c:v>
                </c:pt>
                <c:pt idx="2251">
                  <c:v>3.7154749053822127E-4</c:v>
                </c:pt>
                <c:pt idx="2252">
                  <c:v>4.03449305233764E-4</c:v>
                </c:pt>
                <c:pt idx="2253">
                  <c:v>3.7700865062454233E-4</c:v>
                </c:pt>
                <c:pt idx="2254">
                  <c:v>1.7218033809186418E-4</c:v>
                </c:pt>
                <c:pt idx="2255">
                  <c:v>8.8451013773591883E-5</c:v>
                </c:pt>
                <c:pt idx="2256">
                  <c:v>8.877523844092437E-5</c:v>
                </c:pt>
                <c:pt idx="2257">
                  <c:v>8.4498130324605996E-5</c:v>
                </c:pt>
                <c:pt idx="2258">
                  <c:v>7.921798413373197E-5</c:v>
                </c:pt>
                <c:pt idx="2259">
                  <c:v>7.8748946359203905E-5</c:v>
                </c:pt>
                <c:pt idx="2260">
                  <c:v>7.6846420716590163E-5</c:v>
                </c:pt>
                <c:pt idx="2261">
                  <c:v>1.0312249807812602E-4</c:v>
                </c:pt>
                <c:pt idx="2262">
                  <c:v>1.4909374435825506E-4</c:v>
                </c:pt>
                <c:pt idx="2263">
                  <c:v>1.4656228418411026E-4</c:v>
                </c:pt>
                <c:pt idx="2264">
                  <c:v>1.3940248267663779E-4</c:v>
                </c:pt>
                <c:pt idx="2265">
                  <c:v>8.211361204310682E-5</c:v>
                </c:pt>
                <c:pt idx="2266">
                  <c:v>8.3270466978985246E-5</c:v>
                </c:pt>
                <c:pt idx="2267">
                  <c:v>9.5043900722757859E-5</c:v>
                </c:pt>
                <c:pt idx="2268">
                  <c:v>1.1228817080519721E-4</c:v>
                </c:pt>
                <c:pt idx="2269">
                  <c:v>1.1235192370233467E-4</c:v>
                </c:pt>
                <c:pt idx="2270">
                  <c:v>1.1228999294064153E-4</c:v>
                </c:pt>
                <c:pt idx="2271">
                  <c:v>1.0284265009456193E-4</c:v>
                </c:pt>
                <c:pt idx="2272">
                  <c:v>7.5584233903096463E-5</c:v>
                </c:pt>
                <c:pt idx="2273">
                  <c:v>8.0455775871973102E-5</c:v>
                </c:pt>
                <c:pt idx="2274">
                  <c:v>1.4989010158347965E-4</c:v>
                </c:pt>
                <c:pt idx="2275">
                  <c:v>2.6760608105292429E-4</c:v>
                </c:pt>
                <c:pt idx="2276">
                  <c:v>3.2500736539903854E-4</c:v>
                </c:pt>
                <c:pt idx="2277">
                  <c:v>2.9723094007917639E-4</c:v>
                </c:pt>
                <c:pt idx="2278">
                  <c:v>1.0658288935015884E-4</c:v>
                </c:pt>
                <c:pt idx="2279">
                  <c:v>9.2305112387684355E-5</c:v>
                </c:pt>
                <c:pt idx="2280">
                  <c:v>8.9473732716748022E-5</c:v>
                </c:pt>
                <c:pt idx="2281">
                  <c:v>8.4119248448316511E-5</c:v>
                </c:pt>
                <c:pt idx="2282">
                  <c:v>7.8312754551294796E-5</c:v>
                </c:pt>
                <c:pt idx="2283">
                  <c:v>7.9259156484546276E-5</c:v>
                </c:pt>
                <c:pt idx="2284">
                  <c:v>7.6737127152111953E-5</c:v>
                </c:pt>
                <c:pt idx="2285">
                  <c:v>1.0365958468580608E-4</c:v>
                </c:pt>
                <c:pt idx="2286">
                  <c:v>1.388615847524794E-4</c:v>
                </c:pt>
                <c:pt idx="2287">
                  <c:v>1.4817427388756535E-4</c:v>
                </c:pt>
                <c:pt idx="2288">
                  <c:v>1.2657925019279013E-4</c:v>
                </c:pt>
                <c:pt idx="2289">
                  <c:v>8.157625725239165E-5</c:v>
                </c:pt>
                <c:pt idx="2290">
                  <c:v>8.8332746234764541E-5</c:v>
                </c:pt>
                <c:pt idx="2291">
                  <c:v>1.0460350907303289E-4</c:v>
                </c:pt>
                <c:pt idx="2292">
                  <c:v>1.2546495717297515E-4</c:v>
                </c:pt>
                <c:pt idx="2293">
                  <c:v>1.1754215207950445E-4</c:v>
                </c:pt>
                <c:pt idx="2294">
                  <c:v>1.1647548243271781E-4</c:v>
                </c:pt>
                <c:pt idx="2295">
                  <c:v>1.083009887017094E-4</c:v>
                </c:pt>
                <c:pt idx="2296">
                  <c:v>7.5687542291588542E-5</c:v>
                </c:pt>
                <c:pt idx="2297">
                  <c:v>7.6653543643170831E-5</c:v>
                </c:pt>
                <c:pt idx="2298">
                  <c:v>1.1263917356145778E-4</c:v>
                </c:pt>
                <c:pt idx="2299">
                  <c:v>1.806608761630009E-4</c:v>
                </c:pt>
                <c:pt idx="2300">
                  <c:v>2.3723956424651427E-4</c:v>
                </c:pt>
                <c:pt idx="2301">
                  <c:v>2.0589920224961273E-4</c:v>
                </c:pt>
                <c:pt idx="2302">
                  <c:v>9.7202492877608378E-5</c:v>
                </c:pt>
                <c:pt idx="2303">
                  <c:v>8.9011737439804553E-5</c:v>
                </c:pt>
                <c:pt idx="2304">
                  <c:v>8.2525103084305672E-5</c:v>
                </c:pt>
                <c:pt idx="2305">
                  <c:v>7.8595758873661924E-5</c:v>
                </c:pt>
                <c:pt idx="2306">
                  <c:v>7.4161609681630794E-5</c:v>
                </c:pt>
                <c:pt idx="2307">
                  <c:v>7.3335922355595792E-5</c:v>
                </c:pt>
                <c:pt idx="2308">
                  <c:v>7.361655637599994E-5</c:v>
                </c:pt>
                <c:pt idx="2309">
                  <c:v>8.9283614318426741E-5</c:v>
                </c:pt>
                <c:pt idx="2310">
                  <c:v>1.1043151413082133E-4</c:v>
                </c:pt>
                <c:pt idx="2311">
                  <c:v>1.3651317983049148E-4</c:v>
                </c:pt>
                <c:pt idx="2312">
                  <c:v>1.2440158189217776E-4</c:v>
                </c:pt>
                <c:pt idx="2313">
                  <c:v>7.8872911545017975E-5</c:v>
                </c:pt>
                <c:pt idx="2314">
                  <c:v>8.356187544743344E-5</c:v>
                </c:pt>
                <c:pt idx="2315">
                  <c:v>7.800941490132714E-5</c:v>
                </c:pt>
                <c:pt idx="2316">
                  <c:v>7.8571714321135517E-5</c:v>
                </c:pt>
                <c:pt idx="2317">
                  <c:v>7.8176510913905955E-5</c:v>
                </c:pt>
                <c:pt idx="2318">
                  <c:v>7.8284663242517749E-5</c:v>
                </c:pt>
                <c:pt idx="2319">
                  <c:v>7.9974995825872017E-5</c:v>
                </c:pt>
                <c:pt idx="2320">
                  <c:v>7.8689269869712398E-5</c:v>
                </c:pt>
                <c:pt idx="2321">
                  <c:v>7.7188932515325585E-5</c:v>
                </c:pt>
                <c:pt idx="2322">
                  <c:v>1.1732151484881565E-4</c:v>
                </c:pt>
                <c:pt idx="2323">
                  <c:v>2.7244014867297507E-4</c:v>
                </c:pt>
                <c:pt idx="2324">
                  <c:v>2.8649574108123322E-4</c:v>
                </c:pt>
                <c:pt idx="2325">
                  <c:v>2.3101223623215279E-4</c:v>
                </c:pt>
                <c:pt idx="2326">
                  <c:v>9.1610349019384356E-5</c:v>
                </c:pt>
                <c:pt idx="2327">
                  <c:v>8.5862397055260983E-5</c:v>
                </c:pt>
                <c:pt idx="2328">
                  <c:v>8.201522261194863E-5</c:v>
                </c:pt>
                <c:pt idx="2329">
                  <c:v>7.7959839130866467E-5</c:v>
                </c:pt>
                <c:pt idx="2330">
                  <c:v>7.4009877905686856E-5</c:v>
                </c:pt>
                <c:pt idx="2331">
                  <c:v>7.3838287659340514E-5</c:v>
                </c:pt>
                <c:pt idx="2332">
                  <c:v>7.2317630062722989E-5</c:v>
                </c:pt>
                <c:pt idx="2333">
                  <c:v>6.9510320824701065E-5</c:v>
                </c:pt>
                <c:pt idx="2334">
                  <c:v>9.4952347609505533E-5</c:v>
                </c:pt>
                <c:pt idx="2335">
                  <c:v>1.425678972195821E-4</c:v>
                </c:pt>
                <c:pt idx="2336">
                  <c:v>1.3020803347822904E-4</c:v>
                </c:pt>
                <c:pt idx="2337">
                  <c:v>1.033223085724538E-4</c:v>
                </c:pt>
                <c:pt idx="2338">
                  <c:v>8.2337204418102841E-5</c:v>
                </c:pt>
                <c:pt idx="2339">
                  <c:v>7.3371017053831301E-5</c:v>
                </c:pt>
                <c:pt idx="2340">
                  <c:v>7.2394138489116739E-5</c:v>
                </c:pt>
                <c:pt idx="2341">
                  <c:v>7.0507289440820128E-5</c:v>
                </c:pt>
                <c:pt idx="2342">
                  <c:v>7.0157714213360273E-5</c:v>
                </c:pt>
                <c:pt idx="2343">
                  <c:v>7.3458228236175687E-5</c:v>
                </c:pt>
                <c:pt idx="2344">
                  <c:v>7.2547012406069168E-5</c:v>
                </c:pt>
                <c:pt idx="2345">
                  <c:v>7.320921785054229E-5</c:v>
                </c:pt>
                <c:pt idx="2346">
                  <c:v>1.0729284518092664E-4</c:v>
                </c:pt>
                <c:pt idx="2347">
                  <c:v>3.319371676881337E-4</c:v>
                </c:pt>
                <c:pt idx="2348">
                  <c:v>3.5284153926162874E-4</c:v>
                </c:pt>
                <c:pt idx="2349">
                  <c:v>3.1729052689949611E-4</c:v>
                </c:pt>
                <c:pt idx="2350">
                  <c:v>1.4162688495813921E-4</c:v>
                </c:pt>
                <c:pt idx="2351">
                  <c:v>9.1245365838378456E-5</c:v>
                </c:pt>
                <c:pt idx="2352">
                  <c:v>8.5140510237857487E-5</c:v>
                </c:pt>
                <c:pt idx="2353">
                  <c:v>8.1536499307722758E-5</c:v>
                </c:pt>
                <c:pt idx="2354">
                  <c:v>7.6753028361442686E-5</c:v>
                </c:pt>
                <c:pt idx="2355">
                  <c:v>7.6812471795143842E-5</c:v>
                </c:pt>
                <c:pt idx="2356">
                  <c:v>7.395228877403142E-5</c:v>
                </c:pt>
                <c:pt idx="2357">
                  <c:v>7.3658306454143737E-5</c:v>
                </c:pt>
                <c:pt idx="2358">
                  <c:v>1.2994067804695741E-4</c:v>
                </c:pt>
                <c:pt idx="2359">
                  <c:v>1.344014337579999E-4</c:v>
                </c:pt>
                <c:pt idx="2360">
                  <c:v>1.2675080638248259E-4</c:v>
                </c:pt>
                <c:pt idx="2361">
                  <c:v>7.616394951372605E-5</c:v>
                </c:pt>
                <c:pt idx="2362">
                  <c:v>7.5614952693310469E-5</c:v>
                </c:pt>
                <c:pt idx="2363">
                  <c:v>2.1608853891777707E-4</c:v>
                </c:pt>
                <c:pt idx="2364">
                  <c:v>9.8970995202163689E-5</c:v>
                </c:pt>
                <c:pt idx="2365">
                  <c:v>4.0275367873323449E-4</c:v>
                </c:pt>
                <c:pt idx="2366">
                  <c:v>2.3803876650298786E-4</c:v>
                </c:pt>
                <c:pt idx="2367">
                  <c:v>8.1465327596048697E-5</c:v>
                </c:pt>
                <c:pt idx="2368">
                  <c:v>7.1120105812113517E-5</c:v>
                </c:pt>
                <c:pt idx="2369">
                  <c:v>7.923206598832707E-5</c:v>
                </c:pt>
                <c:pt idx="2370">
                  <c:v>1.1817568051444278E-4</c:v>
                </c:pt>
                <c:pt idx="2371">
                  <c:v>2.7720951093595375E-4</c:v>
                </c:pt>
                <c:pt idx="2372">
                  <c:v>3.4972873772167368E-4</c:v>
                </c:pt>
                <c:pt idx="2373">
                  <c:v>2.7794763990200618E-4</c:v>
                </c:pt>
                <c:pt idx="2374">
                  <c:v>9.7043115513655023E-5</c:v>
                </c:pt>
                <c:pt idx="2375">
                  <c:v>8.986898766576165E-5</c:v>
                </c:pt>
                <c:pt idx="2376">
                  <c:v>8.4514807274185593E-5</c:v>
                </c:pt>
                <c:pt idx="2377">
                  <c:v>7.9116076020154533E-5</c:v>
                </c:pt>
                <c:pt idx="2378">
                  <c:v>7.5939556138408633E-5</c:v>
                </c:pt>
                <c:pt idx="2379">
                  <c:v>7.7177528880360564E-5</c:v>
                </c:pt>
                <c:pt idx="2380">
                  <c:v>7.5209842065260149E-5</c:v>
                </c:pt>
                <c:pt idx="2381">
                  <c:v>9.6948646708901241E-5</c:v>
                </c:pt>
                <c:pt idx="2382">
                  <c:v>1.3702581195952092E-4</c:v>
                </c:pt>
                <c:pt idx="2383">
                  <c:v>1.4985018046369866E-4</c:v>
                </c:pt>
                <c:pt idx="2384">
                  <c:v>1.2030640960779718E-4</c:v>
                </c:pt>
                <c:pt idx="2385">
                  <c:v>8.2973128127091598E-5</c:v>
                </c:pt>
                <c:pt idx="2386">
                  <c:v>8.3445063053086608E-5</c:v>
                </c:pt>
                <c:pt idx="2387">
                  <c:v>9.5797756535422366E-5</c:v>
                </c:pt>
                <c:pt idx="2388">
                  <c:v>1.2098015044226112E-4</c:v>
                </c:pt>
                <c:pt idx="2389">
                  <c:v>1.2383902952429446E-4</c:v>
                </c:pt>
                <c:pt idx="2390">
                  <c:v>1.2373183748927896E-4</c:v>
                </c:pt>
                <c:pt idx="2391">
                  <c:v>1.1796890928580628E-4</c:v>
                </c:pt>
                <c:pt idx="2392">
                  <c:v>8.516334649498411E-5</c:v>
                </c:pt>
                <c:pt idx="2393">
                  <c:v>7.9614820596019399E-5</c:v>
                </c:pt>
                <c:pt idx="2394">
                  <c:v>1.7800280030140855E-4</c:v>
                </c:pt>
                <c:pt idx="2395">
                  <c:v>2.4556748687058115E-4</c:v>
                </c:pt>
                <c:pt idx="2396">
                  <c:v>3.0836115786348877E-4</c:v>
                </c:pt>
                <c:pt idx="2397">
                  <c:v>1.0330527129652916E-3</c:v>
                </c:pt>
                <c:pt idx="2398">
                  <c:v>1.3120104593132586E-4</c:v>
                </c:pt>
                <c:pt idx="2399">
                  <c:v>9.5516878546151042E-5</c:v>
                </c:pt>
                <c:pt idx="2400">
                  <c:v>8.8522602076415068E-5</c:v>
                </c:pt>
                <c:pt idx="2401">
                  <c:v>8.298360789294082E-5</c:v>
                </c:pt>
                <c:pt idx="2402">
                  <c:v>8.1992005157183854E-5</c:v>
                </c:pt>
                <c:pt idx="2403">
                  <c:v>8.384752949112667E-5</c:v>
                </c:pt>
                <c:pt idx="2404">
                  <c:v>9.7151041546037815E-5</c:v>
                </c:pt>
                <c:pt idx="2405">
                  <c:v>1.1447657504863755E-4</c:v>
                </c:pt>
                <c:pt idx="2406">
                  <c:v>1.426629155593624E-4</c:v>
                </c:pt>
                <c:pt idx="2407">
                  <c:v>1.496443937879108E-4</c:v>
                </c:pt>
                <c:pt idx="2408">
                  <c:v>1.209921567775384E-4</c:v>
                </c:pt>
                <c:pt idx="2409">
                  <c:v>8.3678056043699528E-5</c:v>
                </c:pt>
                <c:pt idx="2410">
                  <c:v>8.295469850191651E-5</c:v>
                </c:pt>
                <c:pt idx="2411">
                  <c:v>9.2537929663435208E-5</c:v>
                </c:pt>
                <c:pt idx="2412">
                  <c:v>1.1454389466404133E-4</c:v>
                </c:pt>
                <c:pt idx="2413">
                  <c:v>1.1541571190432949E-4</c:v>
                </c:pt>
                <c:pt idx="2414">
                  <c:v>1.1361254002624247E-4</c:v>
                </c:pt>
                <c:pt idx="2415">
                  <c:v>1.0167971225659764E-4</c:v>
                </c:pt>
                <c:pt idx="2416">
                  <c:v>7.6191718801870093E-5</c:v>
                </c:pt>
                <c:pt idx="2417">
                  <c:v>7.9065453758891534E-5</c:v>
                </c:pt>
                <c:pt idx="2418">
                  <c:v>1.5482882465697533E-4</c:v>
                </c:pt>
                <c:pt idx="2419">
                  <c:v>2.0468166450842806E-4</c:v>
                </c:pt>
                <c:pt idx="2420">
                  <c:v>2.8351077949939895E-4</c:v>
                </c:pt>
                <c:pt idx="2421">
                  <c:v>2.4869959122616911E-4</c:v>
                </c:pt>
                <c:pt idx="2422">
                  <c:v>1.3410669562819515E-4</c:v>
                </c:pt>
                <c:pt idx="2423">
                  <c:v>9.4017112182375129E-5</c:v>
                </c:pt>
                <c:pt idx="2424">
                  <c:v>9.7458497210394345E-5</c:v>
                </c:pt>
                <c:pt idx="2425">
                  <c:v>8.6277575679083546E-5</c:v>
                </c:pt>
                <c:pt idx="2426">
                  <c:v>7.8689818291760379E-5</c:v>
                </c:pt>
                <c:pt idx="2427">
                  <c:v>8.0444454404568312E-5</c:v>
                </c:pt>
                <c:pt idx="2428">
                  <c:v>7.7037089988714276E-5</c:v>
                </c:pt>
                <c:pt idx="2429">
                  <c:v>1.0021057888286842E-4</c:v>
                </c:pt>
                <c:pt idx="2430">
                  <c:v>1.3343942751606954E-4</c:v>
                </c:pt>
                <c:pt idx="2431">
                  <c:v>1.4362692311259837E-4</c:v>
                </c:pt>
                <c:pt idx="2432">
                  <c:v>1.1829151975869554E-4</c:v>
                </c:pt>
                <c:pt idx="2433">
                  <c:v>8.1022689550918221E-5</c:v>
                </c:pt>
                <c:pt idx="2434">
                  <c:v>7.799338153851939E-5</c:v>
                </c:pt>
                <c:pt idx="2435">
                  <c:v>9.6558764034386437E-5</c:v>
                </c:pt>
                <c:pt idx="2436">
                  <c:v>1.1120775942077368E-4</c:v>
                </c:pt>
                <c:pt idx="2437">
                  <c:v>1.0351214566494611E-4</c:v>
                </c:pt>
                <c:pt idx="2438">
                  <c:v>9.4611231611617004E-5</c:v>
                </c:pt>
                <c:pt idx="2439">
                  <c:v>1.6234100876327608E-4</c:v>
                </c:pt>
                <c:pt idx="2440">
                  <c:v>1.1397617817233249E-3</c:v>
                </c:pt>
                <c:pt idx="2441">
                  <c:v>6.145722941933076E-4</c:v>
                </c:pt>
                <c:pt idx="2442">
                  <c:v>9.4912645316545363E-4</c:v>
                </c:pt>
                <c:pt idx="2443">
                  <c:v>2.1375085714176882E-4</c:v>
                </c:pt>
                <c:pt idx="2444">
                  <c:v>2.7225603330656716E-4</c:v>
                </c:pt>
                <c:pt idx="2445">
                  <c:v>2.291770994901988E-4</c:v>
                </c:pt>
                <c:pt idx="2446">
                  <c:v>9.9119789963621234E-5</c:v>
                </c:pt>
                <c:pt idx="2447">
                  <c:v>9.4698391956408648E-5</c:v>
                </c:pt>
                <c:pt idx="2448">
                  <c:v>9.345418304564806E-5</c:v>
                </c:pt>
                <c:pt idx="2449">
                  <c:v>8.4588405934978635E-5</c:v>
                </c:pt>
                <c:pt idx="2450">
                  <c:v>7.9309545927997086E-5</c:v>
                </c:pt>
                <c:pt idx="2451">
                  <c:v>7.9600532166546436E-5</c:v>
                </c:pt>
                <c:pt idx="2452">
                  <c:v>7.6557478244457998E-5</c:v>
                </c:pt>
                <c:pt idx="2453">
                  <c:v>9.3215518248276942E-5</c:v>
                </c:pt>
                <c:pt idx="2454">
                  <c:v>1.3001372341771904E-4</c:v>
                </c:pt>
                <c:pt idx="2455">
                  <c:v>1.4258231967824553E-4</c:v>
                </c:pt>
                <c:pt idx="2456">
                  <c:v>1.1797585996547393E-4</c:v>
                </c:pt>
                <c:pt idx="2457">
                  <c:v>7.9924645416384185E-5</c:v>
                </c:pt>
                <c:pt idx="2458">
                  <c:v>7.9433857233824503E-5</c:v>
                </c:pt>
                <c:pt idx="2459">
                  <c:v>8.305754595482333E-5</c:v>
                </c:pt>
                <c:pt idx="2460">
                  <c:v>1.0010126731070514E-4</c:v>
                </c:pt>
                <c:pt idx="2461">
                  <c:v>9.3608849091259328E-5</c:v>
                </c:pt>
                <c:pt idx="2462">
                  <c:v>9.7096074397865479E-5</c:v>
                </c:pt>
                <c:pt idx="2463">
                  <c:v>8.6677068313124645E-5</c:v>
                </c:pt>
                <c:pt idx="2464">
                  <c:v>7.4782712746661336E-5</c:v>
                </c:pt>
                <c:pt idx="2465">
                  <c:v>7.6562525546752496E-5</c:v>
                </c:pt>
                <c:pt idx="2466">
                  <c:v>1.9502206172506109E-4</c:v>
                </c:pt>
                <c:pt idx="2467">
                  <c:v>2.7924498241108125E-4</c:v>
                </c:pt>
                <c:pt idx="2468">
                  <c:v>3.0950509827192517E-4</c:v>
                </c:pt>
                <c:pt idx="2469">
                  <c:v>2.9460485124695835E-4</c:v>
                </c:pt>
                <c:pt idx="2470">
                  <c:v>1.126643828403451E-4</c:v>
                </c:pt>
                <c:pt idx="2471">
                  <c:v>9.1329763604010107E-5</c:v>
                </c:pt>
                <c:pt idx="2472">
                  <c:v>8.229813200650599E-5</c:v>
                </c:pt>
                <c:pt idx="2473">
                  <c:v>7.7732360321401887E-5</c:v>
                </c:pt>
                <c:pt idx="2474">
                  <c:v>7.418010537413914E-5</c:v>
                </c:pt>
                <c:pt idx="2475">
                  <c:v>7.5739044291873813E-5</c:v>
                </c:pt>
                <c:pt idx="2476">
                  <c:v>7.3684257247276657E-5</c:v>
                </c:pt>
                <c:pt idx="2477">
                  <c:v>9.3223564926491097E-5</c:v>
                </c:pt>
                <c:pt idx="2478">
                  <c:v>1.2255029686681425E-4</c:v>
                </c:pt>
                <c:pt idx="2479">
                  <c:v>1.5176258783110001E-4</c:v>
                </c:pt>
                <c:pt idx="2480">
                  <c:v>1.4543414415682908E-4</c:v>
                </c:pt>
                <c:pt idx="2481">
                  <c:v>8.2090818335158733E-5</c:v>
                </c:pt>
                <c:pt idx="2482">
                  <c:v>8.7991582201252681E-5</c:v>
                </c:pt>
                <c:pt idx="2483">
                  <c:v>8.2779309919718173E-5</c:v>
                </c:pt>
                <c:pt idx="2484">
                  <c:v>8.197803416487581E-5</c:v>
                </c:pt>
                <c:pt idx="2485">
                  <c:v>8.1511689996056276E-5</c:v>
                </c:pt>
                <c:pt idx="2486">
                  <c:v>8.1358413126808197E-5</c:v>
                </c:pt>
                <c:pt idx="2487">
                  <c:v>8.3035349177338526E-5</c:v>
                </c:pt>
                <c:pt idx="2488">
                  <c:v>8.2569183630616479E-5</c:v>
                </c:pt>
                <c:pt idx="2489">
                  <c:v>8.1089083623039817E-5</c:v>
                </c:pt>
                <c:pt idx="2490">
                  <c:v>2.1968453385058287E-4</c:v>
                </c:pt>
                <c:pt idx="2491">
                  <c:v>3.7176447524152735E-4</c:v>
                </c:pt>
                <c:pt idx="2492">
                  <c:v>3.7929665838340665E-4</c:v>
                </c:pt>
                <c:pt idx="2493">
                  <c:v>5.6044857158173535E-4</c:v>
                </c:pt>
                <c:pt idx="2494">
                  <c:v>1.8031324353911426E-4</c:v>
                </c:pt>
                <c:pt idx="2495">
                  <c:v>9.2149552758862989E-5</c:v>
                </c:pt>
                <c:pt idx="2496">
                  <c:v>8.5741205148059298E-5</c:v>
                </c:pt>
                <c:pt idx="2497">
                  <c:v>8.2009346834071358E-5</c:v>
                </c:pt>
                <c:pt idx="2498">
                  <c:v>7.7354415787689724E-5</c:v>
                </c:pt>
                <c:pt idx="2499">
                  <c:v>7.9350022683496118E-5</c:v>
                </c:pt>
                <c:pt idx="2500">
                  <c:v>7.5909078390413296E-5</c:v>
                </c:pt>
                <c:pt idx="2501">
                  <c:v>9.6402547141944967E-5</c:v>
                </c:pt>
                <c:pt idx="2502">
                  <c:v>1.2671845225666989E-4</c:v>
                </c:pt>
                <c:pt idx="2503">
                  <c:v>1.585495694081859E-4</c:v>
                </c:pt>
                <c:pt idx="2504">
                  <c:v>2.7371073281125859E-4</c:v>
                </c:pt>
                <c:pt idx="2505">
                  <c:v>1.1273689781756413E-3</c:v>
                </c:pt>
                <c:pt idx="2506">
                  <c:v>5.3931104454157611E-3</c:v>
                </c:pt>
                <c:pt idx="2507">
                  <c:v>6.0741269802703952E-3</c:v>
                </c:pt>
                <c:pt idx="2508">
                  <c:v>7.5339068567024962E-3</c:v>
                </c:pt>
                <c:pt idx="2509">
                  <c:v>8.4553961377742681E-3</c:v>
                </c:pt>
                <c:pt idx="2510">
                  <c:v>7.4644344642989533E-3</c:v>
                </c:pt>
                <c:pt idx="2511">
                  <c:v>5.3851326602186297E-3</c:v>
                </c:pt>
                <c:pt idx="2512">
                  <c:v>1.2501852916035915E-4</c:v>
                </c:pt>
                <c:pt idx="2513">
                  <c:v>7.7311144545282081E-5</c:v>
                </c:pt>
                <c:pt idx="2514">
                  <c:v>2.1410073429192121E-4</c:v>
                </c:pt>
                <c:pt idx="2515">
                  <c:v>3.7412549765584161E-4</c:v>
                </c:pt>
                <c:pt idx="2516">
                  <c:v>3.8935341426940415E-4</c:v>
                </c:pt>
                <c:pt idx="2517">
                  <c:v>9.1844996736644455E-4</c:v>
                </c:pt>
                <c:pt idx="2518">
                  <c:v>1.5853510788514733E-4</c:v>
                </c:pt>
                <c:pt idx="2519">
                  <c:v>1.1699513832378762E-4</c:v>
                </c:pt>
                <c:pt idx="2520">
                  <c:v>8.6426978841689021E-5</c:v>
                </c:pt>
                <c:pt idx="2521">
                  <c:v>8.2146167086124636E-5</c:v>
                </c:pt>
                <c:pt idx="2522">
                  <c:v>7.8778456879192258E-5</c:v>
                </c:pt>
                <c:pt idx="2523">
                  <c:v>7.8860902240715814E-5</c:v>
                </c:pt>
                <c:pt idx="2524">
                  <c:v>7.5375066321955702E-5</c:v>
                </c:pt>
                <c:pt idx="2525">
                  <c:v>1.0114186856515722E-4</c:v>
                </c:pt>
                <c:pt idx="2526">
                  <c:v>1.4388055103158734E-4</c:v>
                </c:pt>
                <c:pt idx="2527">
                  <c:v>1.6008028367728701E-4</c:v>
                </c:pt>
                <c:pt idx="2528">
                  <c:v>1.4128682249189983E-4</c:v>
                </c:pt>
                <c:pt idx="2529">
                  <c:v>8.0687237137682465E-5</c:v>
                </c:pt>
                <c:pt idx="2530">
                  <c:v>7.8424784211602686E-5</c:v>
                </c:pt>
                <c:pt idx="2531">
                  <c:v>1.7793177976279951E-4</c:v>
                </c:pt>
                <c:pt idx="2532">
                  <c:v>9.5722414622638512E-5</c:v>
                </c:pt>
                <c:pt idx="2533">
                  <c:v>3.1628312419199371E-4</c:v>
                </c:pt>
                <c:pt idx="2534">
                  <c:v>8.3388382911639525E-5</c:v>
                </c:pt>
                <c:pt idx="2535">
                  <c:v>7.6041066275961755E-5</c:v>
                </c:pt>
                <c:pt idx="2536">
                  <c:v>7.6343207204555553E-5</c:v>
                </c:pt>
                <c:pt idx="2537">
                  <c:v>7.8208732649092891E-5</c:v>
                </c:pt>
                <c:pt idx="2538">
                  <c:v>3.2613141079787202E-4</c:v>
                </c:pt>
                <c:pt idx="2539">
                  <c:v>3.8214809768688968E-4</c:v>
                </c:pt>
                <c:pt idx="2540">
                  <c:v>4.3410846345650662E-4</c:v>
                </c:pt>
                <c:pt idx="2541">
                  <c:v>8.5352767606374327E-4</c:v>
                </c:pt>
                <c:pt idx="2542">
                  <c:v>1.4321775012605994E-4</c:v>
                </c:pt>
                <c:pt idx="2543">
                  <c:v>8.9377160275926423E-5</c:v>
                </c:pt>
                <c:pt idx="2544">
                  <c:v>8.5813905166819346E-5</c:v>
                </c:pt>
                <c:pt idx="2545">
                  <c:v>8.2331628194391317E-5</c:v>
                </c:pt>
                <c:pt idx="2546">
                  <c:v>7.7995017458668532E-5</c:v>
                </c:pt>
                <c:pt idx="2547">
                  <c:v>7.9149461431683198E-5</c:v>
                </c:pt>
                <c:pt idx="2548">
                  <c:v>8.7269807249505205E-5</c:v>
                </c:pt>
                <c:pt idx="2549">
                  <c:v>1.0716606535716416E-4</c:v>
                </c:pt>
                <c:pt idx="2550">
                  <c:v>1.5698294042846173E-4</c:v>
                </c:pt>
                <c:pt idx="2551">
                  <c:v>1.4670464345397857E-4</c:v>
                </c:pt>
                <c:pt idx="2552">
                  <c:v>1.3425799185581565E-4</c:v>
                </c:pt>
                <c:pt idx="2553">
                  <c:v>7.8647765914252737E-5</c:v>
                </c:pt>
                <c:pt idx="2554">
                  <c:v>8.242642206128089E-5</c:v>
                </c:pt>
                <c:pt idx="2555">
                  <c:v>9.300464785851028E-5</c:v>
                </c:pt>
                <c:pt idx="2556">
                  <c:v>1.1232679955396982E-4</c:v>
                </c:pt>
                <c:pt idx="2557">
                  <c:v>1.1097595299906633E-4</c:v>
                </c:pt>
                <c:pt idx="2558">
                  <c:v>1.0723166929265425E-4</c:v>
                </c:pt>
                <c:pt idx="2559">
                  <c:v>9.672783079931095E-5</c:v>
                </c:pt>
                <c:pt idx="2560">
                  <c:v>7.7770302440190807E-5</c:v>
                </c:pt>
                <c:pt idx="2561">
                  <c:v>9.4108919699518163E-5</c:v>
                </c:pt>
                <c:pt idx="2562">
                  <c:v>1.3285405844747544E-4</c:v>
                </c:pt>
                <c:pt idx="2563">
                  <c:v>2.7266451688348641E-4</c:v>
                </c:pt>
                <c:pt idx="2564">
                  <c:v>3.2083699013666571E-4</c:v>
                </c:pt>
                <c:pt idx="2565">
                  <c:v>2.940326805720313E-4</c:v>
                </c:pt>
                <c:pt idx="2566">
                  <c:v>1.0485319515966778E-4</c:v>
                </c:pt>
                <c:pt idx="2567">
                  <c:v>8.3733958022539303E-5</c:v>
                </c:pt>
                <c:pt idx="2568">
                  <c:v>7.8389870727891818E-5</c:v>
                </c:pt>
                <c:pt idx="2569">
                  <c:v>7.5550636099771441E-5</c:v>
                </c:pt>
                <c:pt idx="2570">
                  <c:v>7.093737609793253E-5</c:v>
                </c:pt>
                <c:pt idx="2571">
                  <c:v>7.2830965003854907E-5</c:v>
                </c:pt>
                <c:pt idx="2572">
                  <c:v>7.0104943663902071E-5</c:v>
                </c:pt>
                <c:pt idx="2573">
                  <c:v>8.7499046299730296E-5</c:v>
                </c:pt>
                <c:pt idx="2574">
                  <c:v>1.267244552375392E-4</c:v>
                </c:pt>
                <c:pt idx="2575">
                  <c:v>1.3545123363081419E-4</c:v>
                </c:pt>
                <c:pt idx="2576">
                  <c:v>1.0284225579051568E-4</c:v>
                </c:pt>
                <c:pt idx="2577">
                  <c:v>7.5476791024364887E-5</c:v>
                </c:pt>
                <c:pt idx="2578">
                  <c:v>7.5195920337841935E-5</c:v>
                </c:pt>
                <c:pt idx="2579">
                  <c:v>5.5807054675375905E-4</c:v>
                </c:pt>
                <c:pt idx="2580">
                  <c:v>1.3681562692740819E-3</c:v>
                </c:pt>
                <c:pt idx="2581">
                  <c:v>1.1672060670750704E-3</c:v>
                </c:pt>
                <c:pt idx="2582">
                  <c:v>2.6624565891284748E-4</c:v>
                </c:pt>
                <c:pt idx="2583">
                  <c:v>9.1637813855114734E-5</c:v>
                </c:pt>
                <c:pt idx="2584">
                  <c:v>7.522486440021827E-5</c:v>
                </c:pt>
                <c:pt idx="2585">
                  <c:v>7.5835559701563113E-5</c:v>
                </c:pt>
                <c:pt idx="2586">
                  <c:v>9.2932682624357753E-5</c:v>
                </c:pt>
                <c:pt idx="2587">
                  <c:v>1.5360051536863502E-4</c:v>
                </c:pt>
                <c:pt idx="2588">
                  <c:v>2.3178828155278518E-4</c:v>
                </c:pt>
                <c:pt idx="2589">
                  <c:v>1.9766932019814603E-4</c:v>
                </c:pt>
                <c:pt idx="2590">
                  <c:v>9.3254824226578182E-5</c:v>
                </c:pt>
                <c:pt idx="2591">
                  <c:v>8.1613032068307407E-5</c:v>
                </c:pt>
                <c:pt idx="2592">
                  <c:v>7.9496097273506401E-5</c:v>
                </c:pt>
                <c:pt idx="2593">
                  <c:v>7.8676827872517356E-5</c:v>
                </c:pt>
                <c:pt idx="2594">
                  <c:v>7.5405782666202018E-5</c:v>
                </c:pt>
                <c:pt idx="2595">
                  <c:v>7.4657317709185715E-5</c:v>
                </c:pt>
                <c:pt idx="2596">
                  <c:v>7.2087589636835034E-5</c:v>
                </c:pt>
                <c:pt idx="2597">
                  <c:v>8.1593601487656451E-5</c:v>
                </c:pt>
                <c:pt idx="2598">
                  <c:v>1.2140353553307336E-4</c:v>
                </c:pt>
                <c:pt idx="2599">
                  <c:v>1.4109458186157872E-4</c:v>
                </c:pt>
                <c:pt idx="2600">
                  <c:v>1.1145250410923911E-4</c:v>
                </c:pt>
                <c:pt idx="2601">
                  <c:v>7.6983841933349174E-5</c:v>
                </c:pt>
                <c:pt idx="2602">
                  <c:v>7.7829854996989064E-5</c:v>
                </c:pt>
                <c:pt idx="2603">
                  <c:v>8.5768225991592691E-5</c:v>
                </c:pt>
                <c:pt idx="2604">
                  <c:v>1.0499286250386052E-4</c:v>
                </c:pt>
                <c:pt idx="2605">
                  <c:v>2.8077622947193781E-4</c:v>
                </c:pt>
                <c:pt idx="2606">
                  <c:v>9.851273777898082E-5</c:v>
                </c:pt>
                <c:pt idx="2607">
                  <c:v>8.0315305538320331E-5</c:v>
                </c:pt>
                <c:pt idx="2608">
                  <c:v>7.7466218743298817E-5</c:v>
                </c:pt>
                <c:pt idx="2609">
                  <c:v>7.8831715898060049E-5</c:v>
                </c:pt>
                <c:pt idx="2610">
                  <c:v>1.5559768993274981E-4</c:v>
                </c:pt>
                <c:pt idx="2611">
                  <c:v>2.2807324021401225E-4</c:v>
                </c:pt>
                <c:pt idx="2612">
                  <c:v>3.0060814941259125E-4</c:v>
                </c:pt>
                <c:pt idx="2613">
                  <c:v>2.5440301359149506E-4</c:v>
                </c:pt>
                <c:pt idx="2614">
                  <c:v>8.6400423842325277E-5</c:v>
                </c:pt>
                <c:pt idx="2615">
                  <c:v>8.0186870132966027E-5</c:v>
                </c:pt>
                <c:pt idx="2616">
                  <c:v>7.8115272667964806E-5</c:v>
                </c:pt>
                <c:pt idx="2617">
                  <c:v>7.6418752273573647E-5</c:v>
                </c:pt>
                <c:pt idx="2618">
                  <c:v>7.4547194849472159E-5</c:v>
                </c:pt>
                <c:pt idx="2619">
                  <c:v>7.3163127721046552E-5</c:v>
                </c:pt>
                <c:pt idx="2620">
                  <c:v>7.1143289689949661E-5</c:v>
                </c:pt>
                <c:pt idx="2621">
                  <c:v>8.1677274871435804E-5</c:v>
                </c:pt>
                <c:pt idx="2622">
                  <c:v>1.2056238987318014E-4</c:v>
                </c:pt>
                <c:pt idx="2623">
                  <c:v>1.4064171791204703E-4</c:v>
                </c:pt>
                <c:pt idx="2624">
                  <c:v>1.1102321081169801E-4</c:v>
                </c:pt>
                <c:pt idx="2625">
                  <c:v>7.7655046650209507E-5</c:v>
                </c:pt>
                <c:pt idx="2626">
                  <c:v>7.8449040514963692E-5</c:v>
                </c:pt>
                <c:pt idx="2627">
                  <c:v>8.4290187095936557E-5</c:v>
                </c:pt>
                <c:pt idx="2628">
                  <c:v>1.0477916700391448E-4</c:v>
                </c:pt>
                <c:pt idx="2629">
                  <c:v>1.0283690841170763E-4</c:v>
                </c:pt>
                <c:pt idx="2630">
                  <c:v>1.0496537544261338E-4</c:v>
                </c:pt>
                <c:pt idx="2631">
                  <c:v>1.2079794758398841E-4</c:v>
                </c:pt>
                <c:pt idx="2632">
                  <c:v>1.1688386608335705E-3</c:v>
                </c:pt>
                <c:pt idx="2633">
                  <c:v>8.4988359937638908E-4</c:v>
                </c:pt>
                <c:pt idx="2634">
                  <c:v>1.1321577945204379E-3</c:v>
                </c:pt>
                <c:pt idx="2635">
                  <c:v>2.1947732428489271E-4</c:v>
                </c:pt>
                <c:pt idx="2636">
                  <c:v>2.6560671296241788E-4</c:v>
                </c:pt>
                <c:pt idx="2637">
                  <c:v>2.0068403803554649E-4</c:v>
                </c:pt>
                <c:pt idx="2638">
                  <c:v>8.7098218793081822E-5</c:v>
                </c:pt>
                <c:pt idx="2639">
                  <c:v>8.2074077978380101E-5</c:v>
                </c:pt>
                <c:pt idx="2640">
                  <c:v>7.9417398882736535E-5</c:v>
                </c:pt>
                <c:pt idx="2641">
                  <c:v>7.5308162164544073E-5</c:v>
                </c:pt>
                <c:pt idx="2642">
                  <c:v>7.094169380006598E-5</c:v>
                </c:pt>
                <c:pt idx="2643">
                  <c:v>7.2448610636338635E-5</c:v>
                </c:pt>
                <c:pt idx="2644">
                  <c:v>6.9288349945932317E-5</c:v>
                </c:pt>
                <c:pt idx="2645">
                  <c:v>8.1484850683994392E-5</c:v>
                </c:pt>
                <c:pt idx="2646">
                  <c:v>1.0496009244557889E-4</c:v>
                </c:pt>
                <c:pt idx="2647">
                  <c:v>1.3472068619582299E-4</c:v>
                </c:pt>
                <c:pt idx="2648">
                  <c:v>1.2355542204634386E-4</c:v>
                </c:pt>
                <c:pt idx="2649">
                  <c:v>7.8328241424834496E-5</c:v>
                </c:pt>
                <c:pt idx="2650">
                  <c:v>8.3615148983774419E-5</c:v>
                </c:pt>
                <c:pt idx="2651">
                  <c:v>7.8174585795560443E-5</c:v>
                </c:pt>
                <c:pt idx="2652">
                  <c:v>7.9510023595596616E-5</c:v>
                </c:pt>
                <c:pt idx="2653">
                  <c:v>7.8756681454595623E-5</c:v>
                </c:pt>
                <c:pt idx="2654">
                  <c:v>7.8829431510002426E-5</c:v>
                </c:pt>
                <c:pt idx="2655">
                  <c:v>8.0671575346304535E-5</c:v>
                </c:pt>
                <c:pt idx="2656">
                  <c:v>7.9635539543977712E-5</c:v>
                </c:pt>
                <c:pt idx="2657">
                  <c:v>7.8592582011087242E-5</c:v>
                </c:pt>
                <c:pt idx="2658">
                  <c:v>1.7269680293294248E-4</c:v>
                </c:pt>
                <c:pt idx="2659">
                  <c:v>3.4014276207319788E-4</c:v>
                </c:pt>
                <c:pt idx="2660">
                  <c:v>3.419705568123306E-4</c:v>
                </c:pt>
                <c:pt idx="2661">
                  <c:v>3.0342695987856252E-4</c:v>
                </c:pt>
                <c:pt idx="2662">
                  <c:v>1.342230981006816E-4</c:v>
                </c:pt>
                <c:pt idx="2663">
                  <c:v>8.9045625085756077E-5</c:v>
                </c:pt>
                <c:pt idx="2664">
                  <c:v>8.3887055139878535E-5</c:v>
                </c:pt>
                <c:pt idx="2665">
                  <c:v>7.9935062176596065E-5</c:v>
                </c:pt>
                <c:pt idx="2666">
                  <c:v>7.5253356879987821E-5</c:v>
                </c:pt>
                <c:pt idx="2667">
                  <c:v>7.7391887545162248E-5</c:v>
                </c:pt>
                <c:pt idx="2668">
                  <c:v>7.3491224619027905E-5</c:v>
                </c:pt>
                <c:pt idx="2669">
                  <c:v>7.7834738351839657E-5</c:v>
                </c:pt>
                <c:pt idx="2670">
                  <c:v>1.1327338842428801E-4</c:v>
                </c:pt>
                <c:pt idx="2671">
                  <c:v>1.5381936924889746E-4</c:v>
                </c:pt>
                <c:pt idx="2672">
                  <c:v>1.5027653607851331E-4</c:v>
                </c:pt>
                <c:pt idx="2673">
                  <c:v>7.7916594945003884E-5</c:v>
                </c:pt>
                <c:pt idx="2674">
                  <c:v>3.6885294302088179E-4</c:v>
                </c:pt>
                <c:pt idx="2675">
                  <c:v>1.7513538910506106E-4</c:v>
                </c:pt>
                <c:pt idx="2676">
                  <c:v>7.6977938046801238E-5</c:v>
                </c:pt>
                <c:pt idx="2677">
                  <c:v>7.5406921271591325E-5</c:v>
                </c:pt>
                <c:pt idx="2678">
                  <c:v>7.5063491956046195E-5</c:v>
                </c:pt>
                <c:pt idx="2679">
                  <c:v>7.740856005047842E-5</c:v>
                </c:pt>
                <c:pt idx="2680">
                  <c:v>7.666524256987525E-5</c:v>
                </c:pt>
                <c:pt idx="2681">
                  <c:v>7.6138792450699782E-5</c:v>
                </c:pt>
                <c:pt idx="2682">
                  <c:v>1.703553645504157E-4</c:v>
                </c:pt>
                <c:pt idx="2683">
                  <c:v>3.6801413118646106E-4</c:v>
                </c:pt>
                <c:pt idx="2684">
                  <c:v>3.6938859089147042E-4</c:v>
                </c:pt>
                <c:pt idx="2685">
                  <c:v>3.3871567880853587E-4</c:v>
                </c:pt>
                <c:pt idx="2686">
                  <c:v>1.7312546263748582E-4</c:v>
                </c:pt>
                <c:pt idx="2687">
                  <c:v>9.1339846790297591E-5</c:v>
                </c:pt>
                <c:pt idx="2688">
                  <c:v>8.5020272124944996E-5</c:v>
                </c:pt>
                <c:pt idx="2689">
                  <c:v>8.0720985263072259E-5</c:v>
                </c:pt>
                <c:pt idx="2690">
                  <c:v>7.6179791964434276E-5</c:v>
                </c:pt>
                <c:pt idx="2691">
                  <c:v>7.7703565222509094E-5</c:v>
                </c:pt>
                <c:pt idx="2692">
                  <c:v>7.3417503618724189E-5</c:v>
                </c:pt>
                <c:pt idx="2693">
                  <c:v>8.3584557759570468E-5</c:v>
                </c:pt>
                <c:pt idx="2694">
                  <c:v>1.3822089468651632E-4</c:v>
                </c:pt>
                <c:pt idx="2695">
                  <c:v>1.6514615731958075E-4</c:v>
                </c:pt>
                <c:pt idx="2696">
                  <c:v>1.426950644356888E-4</c:v>
                </c:pt>
                <c:pt idx="2697">
                  <c:v>8.4440421633145483E-5</c:v>
                </c:pt>
                <c:pt idx="2698">
                  <c:v>9.7648224230586204E-5</c:v>
                </c:pt>
                <c:pt idx="2699">
                  <c:v>2.2003058706136915E-4</c:v>
                </c:pt>
                <c:pt idx="2700">
                  <c:v>1.4387458844640082E-4</c:v>
                </c:pt>
                <c:pt idx="2701">
                  <c:v>1.3669391426829097E-4</c:v>
                </c:pt>
                <c:pt idx="2702">
                  <c:v>1.3345990198678574E-4</c:v>
                </c:pt>
                <c:pt idx="2703">
                  <c:v>1.1635161490037413E-4</c:v>
                </c:pt>
                <c:pt idx="2704">
                  <c:v>8.3131400389304218E-5</c:v>
                </c:pt>
                <c:pt idx="2705">
                  <c:v>7.8133553360487754E-5</c:v>
                </c:pt>
                <c:pt idx="2706">
                  <c:v>1.4971932940565009E-4</c:v>
                </c:pt>
                <c:pt idx="2707">
                  <c:v>2.206812501725672E-4</c:v>
                </c:pt>
                <c:pt idx="2708">
                  <c:v>2.8087004974635093E-4</c:v>
                </c:pt>
                <c:pt idx="2709">
                  <c:v>3.3541945299131259E-4</c:v>
                </c:pt>
                <c:pt idx="2710">
                  <c:v>9.4344470247980167E-5</c:v>
                </c:pt>
                <c:pt idx="2711">
                  <c:v>8.6223111559681446E-5</c:v>
                </c:pt>
                <c:pt idx="2712">
                  <c:v>8.265544952964696E-5</c:v>
                </c:pt>
                <c:pt idx="2713">
                  <c:v>7.9000204436946493E-5</c:v>
                </c:pt>
                <c:pt idx="2714">
                  <c:v>7.4662431961025974E-5</c:v>
                </c:pt>
                <c:pt idx="2715">
                  <c:v>7.5953346004188391E-5</c:v>
                </c:pt>
                <c:pt idx="2716">
                  <c:v>7.3597289937066184E-5</c:v>
                </c:pt>
                <c:pt idx="2717">
                  <c:v>9.6210085544528142E-5</c:v>
                </c:pt>
                <c:pt idx="2718">
                  <c:v>1.4216619427216451E-4</c:v>
                </c:pt>
                <c:pt idx="2719">
                  <c:v>1.531381208975148E-4</c:v>
                </c:pt>
                <c:pt idx="2720">
                  <c:v>1.2371537722619875E-4</c:v>
                </c:pt>
                <c:pt idx="2721">
                  <c:v>8.1233718335355811E-5</c:v>
                </c:pt>
                <c:pt idx="2722">
                  <c:v>9.3061339289262927E-5</c:v>
                </c:pt>
                <c:pt idx="2723">
                  <c:v>1.1449765079154881E-4</c:v>
                </c:pt>
                <c:pt idx="2724">
                  <c:v>1.5316910326780849E-4</c:v>
                </c:pt>
                <c:pt idx="2725">
                  <c:v>1.4689249521383164E-4</c:v>
                </c:pt>
                <c:pt idx="2726">
                  <c:v>1.4037338572186331E-4</c:v>
                </c:pt>
                <c:pt idx="2727">
                  <c:v>1.1884137893026914E-4</c:v>
                </c:pt>
                <c:pt idx="2728">
                  <c:v>7.7208191486722756E-5</c:v>
                </c:pt>
                <c:pt idx="2729">
                  <c:v>7.7504033451219762E-5</c:v>
                </c:pt>
                <c:pt idx="2730">
                  <c:v>1.1522056814119587E-4</c:v>
                </c:pt>
                <c:pt idx="2731">
                  <c:v>1.6187096559124628E-4</c:v>
                </c:pt>
                <c:pt idx="2732">
                  <c:v>2.2027681398377133E-4</c:v>
                </c:pt>
                <c:pt idx="2733">
                  <c:v>3.7019506743329623E-4</c:v>
                </c:pt>
                <c:pt idx="2734">
                  <c:v>1.069797733054835E-4</c:v>
                </c:pt>
                <c:pt idx="2735">
                  <c:v>8.48679518213211E-5</c:v>
                </c:pt>
                <c:pt idx="2736">
                  <c:v>7.9835679974826375E-5</c:v>
                </c:pt>
                <c:pt idx="2737">
                  <c:v>7.5370285583169355E-5</c:v>
                </c:pt>
                <c:pt idx="2738">
                  <c:v>7.1400453122253017E-5</c:v>
                </c:pt>
                <c:pt idx="2739">
                  <c:v>7.2880617673662198E-5</c:v>
                </c:pt>
                <c:pt idx="2740">
                  <c:v>7.0349025726132284E-5</c:v>
                </c:pt>
                <c:pt idx="2741">
                  <c:v>9.626435890876718E-5</c:v>
                </c:pt>
                <c:pt idx="2742">
                  <c:v>1.4325330160075851E-4</c:v>
                </c:pt>
                <c:pt idx="2743">
                  <c:v>1.5607824553814708E-4</c:v>
                </c:pt>
                <c:pt idx="2744">
                  <c:v>1.2806385124576619E-4</c:v>
                </c:pt>
                <c:pt idx="2745">
                  <c:v>8.0633986869453532E-5</c:v>
                </c:pt>
                <c:pt idx="2746">
                  <c:v>8.5923745671153917E-5</c:v>
                </c:pt>
                <c:pt idx="2747">
                  <c:v>1.039804333445138E-4</c:v>
                </c:pt>
                <c:pt idx="2748">
                  <c:v>1.4470491460001682E-4</c:v>
                </c:pt>
                <c:pt idx="2749">
                  <c:v>1.38766254355273E-4</c:v>
                </c:pt>
                <c:pt idx="2750">
                  <c:v>1.3184786277405293E-4</c:v>
                </c:pt>
                <c:pt idx="2751">
                  <c:v>1.1386087545419652E-4</c:v>
                </c:pt>
                <c:pt idx="2752">
                  <c:v>7.7683514625153033E-5</c:v>
                </c:pt>
                <c:pt idx="2753">
                  <c:v>7.7715079019017468E-5</c:v>
                </c:pt>
                <c:pt idx="2754">
                  <c:v>1.1478300620897321E-4</c:v>
                </c:pt>
                <c:pt idx="2755">
                  <c:v>1.7897120991033401E-4</c:v>
                </c:pt>
                <c:pt idx="2756">
                  <c:v>2.5203134531642227E-4</c:v>
                </c:pt>
                <c:pt idx="2757">
                  <c:v>2.4204128838832924E-4</c:v>
                </c:pt>
                <c:pt idx="2758">
                  <c:v>1.1373625639206379E-4</c:v>
                </c:pt>
                <c:pt idx="2759">
                  <c:v>8.8272692765248363E-5</c:v>
                </c:pt>
                <c:pt idx="2760">
                  <c:v>8.876034495658284E-5</c:v>
                </c:pt>
                <c:pt idx="2761">
                  <c:v>8.4288142555982525E-5</c:v>
                </c:pt>
                <c:pt idx="2762">
                  <c:v>7.9061063688941105E-5</c:v>
                </c:pt>
                <c:pt idx="2763">
                  <c:v>7.9404516904211587E-5</c:v>
                </c:pt>
                <c:pt idx="2764">
                  <c:v>7.7379469556310411E-5</c:v>
                </c:pt>
                <c:pt idx="2765">
                  <c:v>1.017724391654065E-4</c:v>
                </c:pt>
                <c:pt idx="2766">
                  <c:v>1.3543207938802529E-4</c:v>
                </c:pt>
                <c:pt idx="2767">
                  <c:v>1.4712992153863988E-4</c:v>
                </c:pt>
                <c:pt idx="2768">
                  <c:v>1.2590000946753594E-4</c:v>
                </c:pt>
                <c:pt idx="2769">
                  <c:v>8.1361527744275305E-5</c:v>
                </c:pt>
                <c:pt idx="2770">
                  <c:v>9.1912285977534646E-5</c:v>
                </c:pt>
                <c:pt idx="2771">
                  <c:v>1.1028220129944116E-4</c:v>
                </c:pt>
                <c:pt idx="2772">
                  <c:v>1.3560045612274254E-4</c:v>
                </c:pt>
                <c:pt idx="2773">
                  <c:v>1.308538367496618E-4</c:v>
                </c:pt>
                <c:pt idx="2774">
                  <c:v>1.0906022046328119E-4</c:v>
                </c:pt>
                <c:pt idx="2775">
                  <c:v>1.0867237682267078E-4</c:v>
                </c:pt>
                <c:pt idx="2776">
                  <c:v>7.5470768317529845E-5</c:v>
                </c:pt>
                <c:pt idx="2777">
                  <c:v>7.6911496505210409E-5</c:v>
                </c:pt>
                <c:pt idx="2778">
                  <c:v>1.031474010761996E-4</c:v>
                </c:pt>
                <c:pt idx="2779">
                  <c:v>2.3091867050217864E-4</c:v>
                </c:pt>
                <c:pt idx="2780">
                  <c:v>2.6822635383384421E-4</c:v>
                </c:pt>
                <c:pt idx="2781">
                  <c:v>2.604849270768728E-4</c:v>
                </c:pt>
                <c:pt idx="2782">
                  <c:v>9.4119022922505377E-5</c:v>
                </c:pt>
                <c:pt idx="2783">
                  <c:v>9.0453012424190077E-5</c:v>
                </c:pt>
                <c:pt idx="2784">
                  <c:v>8.561097880560993E-5</c:v>
                </c:pt>
                <c:pt idx="2785">
                  <c:v>8.1229842946532255E-5</c:v>
                </c:pt>
                <c:pt idx="2786">
                  <c:v>7.5377167444343906E-5</c:v>
                </c:pt>
                <c:pt idx="2787">
                  <c:v>7.5324183726281814E-5</c:v>
                </c:pt>
                <c:pt idx="2788">
                  <c:v>7.2742912315817648E-5</c:v>
                </c:pt>
                <c:pt idx="2789">
                  <c:v>8.0974312939701795E-5</c:v>
                </c:pt>
                <c:pt idx="2790">
                  <c:v>1.2146697113424506E-4</c:v>
                </c:pt>
                <c:pt idx="2791">
                  <c:v>1.4585326110399852E-4</c:v>
                </c:pt>
                <c:pt idx="2792">
                  <c:v>1.1361449369837707E-4</c:v>
                </c:pt>
                <c:pt idx="2793">
                  <c:v>7.8066145935645954E-5</c:v>
                </c:pt>
                <c:pt idx="2794">
                  <c:v>7.8569452028905476E-5</c:v>
                </c:pt>
                <c:pt idx="2795">
                  <c:v>8.8254001206387758E-5</c:v>
                </c:pt>
                <c:pt idx="2796">
                  <c:v>1.1488504975775214E-4</c:v>
                </c:pt>
                <c:pt idx="2797">
                  <c:v>1.1355150085544011E-4</c:v>
                </c:pt>
                <c:pt idx="2798">
                  <c:v>1.087346469111206E-4</c:v>
                </c:pt>
                <c:pt idx="2799">
                  <c:v>9.3945242136543613E-5</c:v>
                </c:pt>
                <c:pt idx="2800">
                  <c:v>7.5746332126877368E-5</c:v>
                </c:pt>
                <c:pt idx="2801">
                  <c:v>7.7382229039732234E-5</c:v>
                </c:pt>
                <c:pt idx="2802">
                  <c:v>1.5429443709479715E-4</c:v>
                </c:pt>
                <c:pt idx="2803">
                  <c:v>2.2033281928852486E-4</c:v>
                </c:pt>
                <c:pt idx="2804">
                  <c:v>2.8015579379502996E-4</c:v>
                </c:pt>
                <c:pt idx="2805">
                  <c:v>2.4502087392396947E-4</c:v>
                </c:pt>
                <c:pt idx="2806">
                  <c:v>8.9673755075745087E-5</c:v>
                </c:pt>
                <c:pt idx="2807">
                  <c:v>8.379451019457557E-5</c:v>
                </c:pt>
                <c:pt idx="2808">
                  <c:v>7.8321465457858913E-5</c:v>
                </c:pt>
                <c:pt idx="2809">
                  <c:v>7.5158419677586765E-5</c:v>
                </c:pt>
                <c:pt idx="2810">
                  <c:v>7.0822510950780567E-5</c:v>
                </c:pt>
                <c:pt idx="2811">
                  <c:v>7.1327771365034025E-5</c:v>
                </c:pt>
                <c:pt idx="2812">
                  <c:v>6.9429354605542089E-5</c:v>
                </c:pt>
                <c:pt idx="2813">
                  <c:v>8.0595943919209149E-5</c:v>
                </c:pt>
                <c:pt idx="2814">
                  <c:v>1.0353086820467285E-4</c:v>
                </c:pt>
                <c:pt idx="2815">
                  <c:v>1.3420285230817969E-4</c:v>
                </c:pt>
                <c:pt idx="2816">
                  <c:v>1.236828895551531E-4</c:v>
                </c:pt>
                <c:pt idx="2817">
                  <c:v>7.75716423456431E-5</c:v>
                </c:pt>
                <c:pt idx="2818">
                  <c:v>8.3455897093500091E-5</c:v>
                </c:pt>
                <c:pt idx="2819">
                  <c:v>7.8348474620616818E-5</c:v>
                </c:pt>
                <c:pt idx="2820">
                  <c:v>7.9710689315344029E-5</c:v>
                </c:pt>
                <c:pt idx="2821">
                  <c:v>7.945569059500561E-5</c:v>
                </c:pt>
                <c:pt idx="2822">
                  <c:v>7.9336280899306949E-5</c:v>
                </c:pt>
                <c:pt idx="2823">
                  <c:v>8.1169004285855303E-5</c:v>
                </c:pt>
                <c:pt idx="2824">
                  <c:v>8.0855115276823512E-5</c:v>
                </c:pt>
                <c:pt idx="2825">
                  <c:v>7.9228708095920272E-5</c:v>
                </c:pt>
                <c:pt idx="2826">
                  <c:v>1.5019449411139235E-4</c:v>
                </c:pt>
                <c:pt idx="2827">
                  <c:v>3.0128102637428858E-4</c:v>
                </c:pt>
                <c:pt idx="2828">
                  <c:v>3.2052289815169983E-4</c:v>
                </c:pt>
                <c:pt idx="2829">
                  <c:v>2.4390010588887047E-4</c:v>
                </c:pt>
                <c:pt idx="2830">
                  <c:v>9.3356446431866238E-5</c:v>
                </c:pt>
                <c:pt idx="2831">
                  <c:v>8.6131664775002006E-5</c:v>
                </c:pt>
                <c:pt idx="2832">
                  <c:v>8.0446666590936619E-5</c:v>
                </c:pt>
                <c:pt idx="2833">
                  <c:v>7.6949293486404936E-5</c:v>
                </c:pt>
                <c:pt idx="2834">
                  <c:v>7.2955847434319111E-5</c:v>
                </c:pt>
                <c:pt idx="2835">
                  <c:v>7.3555729451136968E-5</c:v>
                </c:pt>
                <c:pt idx="2836">
                  <c:v>6.9328238600905307E-5</c:v>
                </c:pt>
                <c:pt idx="2837">
                  <c:v>6.5454533168025423E-5</c:v>
                </c:pt>
                <c:pt idx="2838">
                  <c:v>9.4048699508029549E-5</c:v>
                </c:pt>
                <c:pt idx="2839">
                  <c:v>1.3907117433239482E-4</c:v>
                </c:pt>
                <c:pt idx="2840">
                  <c:v>1.2893693493816919E-4</c:v>
                </c:pt>
                <c:pt idx="2841">
                  <c:v>6.7500512025539614E-4</c:v>
                </c:pt>
                <c:pt idx="2842">
                  <c:v>2.9450844699039891E-3</c:v>
                </c:pt>
                <c:pt idx="2843">
                  <c:v>2.3343527861814191E-3</c:v>
                </c:pt>
                <c:pt idx="2844">
                  <c:v>2.5568300079928208E-3</c:v>
                </c:pt>
                <c:pt idx="2845">
                  <c:v>2.8549842288224428E-3</c:v>
                </c:pt>
                <c:pt idx="2846">
                  <c:v>2.4260726357488273E-3</c:v>
                </c:pt>
                <c:pt idx="2847">
                  <c:v>1.2230108213743803E-3</c:v>
                </c:pt>
                <c:pt idx="2848">
                  <c:v>7.5477207783857268E-5</c:v>
                </c:pt>
                <c:pt idx="2849">
                  <c:v>7.5278374468594567E-5</c:v>
                </c:pt>
                <c:pt idx="2850">
                  <c:v>1.2436379685209738E-4</c:v>
                </c:pt>
                <c:pt idx="2851">
                  <c:v>3.0457677011323954E-4</c:v>
                </c:pt>
                <c:pt idx="2852">
                  <c:v>3.1377187307366969E-4</c:v>
                </c:pt>
                <c:pt idx="2853">
                  <c:v>2.5136165941092557E-4</c:v>
                </c:pt>
                <c:pt idx="2854">
                  <c:v>9.2590000712874116E-5</c:v>
                </c:pt>
                <c:pt idx="2855">
                  <c:v>8.6742140336212802E-5</c:v>
                </c:pt>
                <c:pt idx="2856">
                  <c:v>8.1253948057876754E-5</c:v>
                </c:pt>
                <c:pt idx="2857">
                  <c:v>7.7284795599125684E-5</c:v>
                </c:pt>
                <c:pt idx="2858">
                  <c:v>7.327038675571397E-5</c:v>
                </c:pt>
                <c:pt idx="2859">
                  <c:v>7.4127364870638318E-5</c:v>
                </c:pt>
                <c:pt idx="2860">
                  <c:v>6.9403348777288747E-5</c:v>
                </c:pt>
                <c:pt idx="2861">
                  <c:v>6.7122815732276973E-5</c:v>
                </c:pt>
                <c:pt idx="2862">
                  <c:v>1.1762266675173087E-4</c:v>
                </c:pt>
                <c:pt idx="2863">
                  <c:v>1.5469285261728177E-4</c:v>
                </c:pt>
                <c:pt idx="2864">
                  <c:v>1.2405210904604372E-4</c:v>
                </c:pt>
                <c:pt idx="2865">
                  <c:v>7.7055987255902897E-5</c:v>
                </c:pt>
                <c:pt idx="2866">
                  <c:v>8.9012697951287864E-5</c:v>
                </c:pt>
                <c:pt idx="2867">
                  <c:v>1.3709466103541758E-4</c:v>
                </c:pt>
                <c:pt idx="2868">
                  <c:v>1.2006546201872739E-4</c:v>
                </c:pt>
                <c:pt idx="2869">
                  <c:v>1.1748034212166069E-4</c:v>
                </c:pt>
                <c:pt idx="2870">
                  <c:v>1.1590847820463602E-4</c:v>
                </c:pt>
                <c:pt idx="2871">
                  <c:v>1.009852353669683E-4</c:v>
                </c:pt>
                <c:pt idx="2872">
                  <c:v>7.4737789131649253E-5</c:v>
                </c:pt>
                <c:pt idx="2873">
                  <c:v>7.6472966442437087E-5</c:v>
                </c:pt>
                <c:pt idx="2874">
                  <c:v>1.4548439032419991E-4</c:v>
                </c:pt>
                <c:pt idx="2875">
                  <c:v>2.2452973411664885E-4</c:v>
                </c:pt>
                <c:pt idx="2876">
                  <c:v>2.8052615142606994E-4</c:v>
                </c:pt>
                <c:pt idx="2877">
                  <c:v>2.3701270627262099E-4</c:v>
                </c:pt>
                <c:pt idx="2878">
                  <c:v>9.4302258464606359E-5</c:v>
                </c:pt>
                <c:pt idx="2879">
                  <c:v>8.5863487142525524E-5</c:v>
                </c:pt>
                <c:pt idx="2880">
                  <c:v>8.8052984981242406E-5</c:v>
                </c:pt>
                <c:pt idx="2881">
                  <c:v>8.2200128132229144E-5</c:v>
                </c:pt>
                <c:pt idx="2882">
                  <c:v>7.8531022482813121E-5</c:v>
                </c:pt>
                <c:pt idx="2883">
                  <c:v>8.0888256965584582E-5</c:v>
                </c:pt>
                <c:pt idx="2884">
                  <c:v>7.6357852646109642E-5</c:v>
                </c:pt>
                <c:pt idx="2885">
                  <c:v>8.302175923685278E-5</c:v>
                </c:pt>
                <c:pt idx="2886">
                  <c:v>1.2635028101961359E-4</c:v>
                </c:pt>
                <c:pt idx="2887">
                  <c:v>1.3276334142853661E-4</c:v>
                </c:pt>
                <c:pt idx="2888">
                  <c:v>1.0821190029599575E-4</c:v>
                </c:pt>
                <c:pt idx="2889">
                  <c:v>1.2997472628266507E-4</c:v>
                </c:pt>
                <c:pt idx="2890">
                  <c:v>8.0186947510847744E-5</c:v>
                </c:pt>
                <c:pt idx="2891">
                  <c:v>1.1068531285829614E-4</c:v>
                </c:pt>
                <c:pt idx="2892">
                  <c:v>9.6902186516345922E-5</c:v>
                </c:pt>
                <c:pt idx="2893">
                  <c:v>8.9683040298082581E-5</c:v>
                </c:pt>
                <c:pt idx="2894">
                  <c:v>8.7683589375271522E-5</c:v>
                </c:pt>
                <c:pt idx="2895">
                  <c:v>7.9534307087945731E-5</c:v>
                </c:pt>
                <c:pt idx="2896">
                  <c:v>8.0015829650821824E-5</c:v>
                </c:pt>
                <c:pt idx="2897">
                  <c:v>7.8926575286623036E-5</c:v>
                </c:pt>
                <c:pt idx="2898">
                  <c:v>2.713578689173709E-4</c:v>
                </c:pt>
                <c:pt idx="2899">
                  <c:v>2.9746341491593633E-4</c:v>
                </c:pt>
                <c:pt idx="2900">
                  <c:v>3.1213977467468856E-4</c:v>
                </c:pt>
                <c:pt idx="2901">
                  <c:v>4.2145698496910672E-4</c:v>
                </c:pt>
                <c:pt idx="2902">
                  <c:v>1.2054546774473745E-4</c:v>
                </c:pt>
                <c:pt idx="2903">
                  <c:v>9.8193800067038011E-5</c:v>
                </c:pt>
                <c:pt idx="2904">
                  <c:v>9.3461318684476844E-5</c:v>
                </c:pt>
                <c:pt idx="2905">
                  <c:v>8.7521706021158519E-5</c:v>
                </c:pt>
                <c:pt idx="2906">
                  <c:v>8.3582919276420218E-5</c:v>
                </c:pt>
                <c:pt idx="2907">
                  <c:v>8.4259353268261236E-5</c:v>
                </c:pt>
                <c:pt idx="2908">
                  <c:v>8.1157994156917998E-5</c:v>
                </c:pt>
                <c:pt idx="2909">
                  <c:v>7.9097459021883836E-5</c:v>
                </c:pt>
                <c:pt idx="2910">
                  <c:v>1.0999409765937721E-4</c:v>
                </c:pt>
                <c:pt idx="2911">
                  <c:v>9.8387525273018961E-5</c:v>
                </c:pt>
                <c:pt idx="2912">
                  <c:v>8.9241568304941201E-5</c:v>
                </c:pt>
                <c:pt idx="2913">
                  <c:v>1.658481037601454E-4</c:v>
                </c:pt>
                <c:pt idx="2914">
                  <c:v>8.9428681105469738E-5</c:v>
                </c:pt>
                <c:pt idx="2915">
                  <c:v>1.7904953545878907E-4</c:v>
                </c:pt>
                <c:pt idx="2916">
                  <c:v>1.1409397615835679E-4</c:v>
                </c:pt>
                <c:pt idx="2917">
                  <c:v>1.1384703988691689E-4</c:v>
                </c:pt>
                <c:pt idx="2918">
                  <c:v>1.160718990274968E-4</c:v>
                </c:pt>
                <c:pt idx="2919">
                  <c:v>9.5066364718640543E-5</c:v>
                </c:pt>
                <c:pt idx="2920">
                  <c:v>7.9970278865604974E-5</c:v>
                </c:pt>
                <c:pt idx="2921">
                  <c:v>9.3363204448842168E-5</c:v>
                </c:pt>
                <c:pt idx="2922">
                  <c:v>2.3764234715603375E-4</c:v>
                </c:pt>
                <c:pt idx="2923">
                  <c:v>3.2010443069271585E-4</c:v>
                </c:pt>
                <c:pt idx="2924">
                  <c:v>3.561130134894509E-4</c:v>
                </c:pt>
                <c:pt idx="2925">
                  <c:v>7.0282787894861175E-4</c:v>
                </c:pt>
                <c:pt idx="2926">
                  <c:v>1.9269282698869468E-4</c:v>
                </c:pt>
                <c:pt idx="2927">
                  <c:v>1.2237234610364109E-4</c:v>
                </c:pt>
                <c:pt idx="2928">
                  <c:v>8.7098636913438303E-5</c:v>
                </c:pt>
                <c:pt idx="2929">
                  <c:v>8.1667785287634483E-5</c:v>
                </c:pt>
                <c:pt idx="2930">
                  <c:v>7.8202828529905173E-5</c:v>
                </c:pt>
                <c:pt idx="2931">
                  <c:v>7.9678549849164794E-5</c:v>
                </c:pt>
                <c:pt idx="2932">
                  <c:v>7.393461647496175E-5</c:v>
                </c:pt>
                <c:pt idx="2933">
                  <c:v>9.2091086527648053E-5</c:v>
                </c:pt>
                <c:pt idx="2934">
                  <c:v>1.2107517263405989E-4</c:v>
                </c:pt>
                <c:pt idx="2935">
                  <c:v>1.3413447663800638E-4</c:v>
                </c:pt>
                <c:pt idx="2936">
                  <c:v>1.2134249286308221E-4</c:v>
                </c:pt>
                <c:pt idx="2937">
                  <c:v>8.6325282370917485E-5</c:v>
                </c:pt>
                <c:pt idx="2938">
                  <c:v>6.4647600011301289E-4</c:v>
                </c:pt>
                <c:pt idx="2939">
                  <c:v>1.1670251554700526E-3</c:v>
                </c:pt>
                <c:pt idx="2940">
                  <c:v>1.2655194317586329E-3</c:v>
                </c:pt>
                <c:pt idx="2941">
                  <c:v>1.7613569196332632E-3</c:v>
                </c:pt>
                <c:pt idx="2942">
                  <c:v>1.7068374162861144E-3</c:v>
                </c:pt>
                <c:pt idx="2943">
                  <c:v>9.6061469487479327E-4</c:v>
                </c:pt>
                <c:pt idx="2944">
                  <c:v>7.8612528046653453E-5</c:v>
                </c:pt>
                <c:pt idx="2945">
                  <c:v>1.5631374272139387E-4</c:v>
                </c:pt>
                <c:pt idx="2946">
                  <c:v>2.7242254923161459E-4</c:v>
                </c:pt>
                <c:pt idx="2947">
                  <c:v>3.350482107446907E-4</c:v>
                </c:pt>
                <c:pt idx="2948">
                  <c:v>3.434200934332866E-4</c:v>
                </c:pt>
                <c:pt idx="2949">
                  <c:v>5.3483835069224493E-4</c:v>
                </c:pt>
                <c:pt idx="2950">
                  <c:v>1.4131168161759581E-4</c:v>
                </c:pt>
                <c:pt idx="2951">
                  <c:v>8.7370519180519132E-5</c:v>
                </c:pt>
                <c:pt idx="2952">
                  <c:v>7.8780847829741676E-5</c:v>
                </c:pt>
                <c:pt idx="2953">
                  <c:v>7.3388653300097379E-5</c:v>
                </c:pt>
                <c:pt idx="2954">
                  <c:v>6.8902294740885546E-5</c:v>
                </c:pt>
                <c:pt idx="2955">
                  <c:v>6.9158561884808881E-5</c:v>
                </c:pt>
                <c:pt idx="2956">
                  <c:v>6.4846791535509441E-5</c:v>
                </c:pt>
                <c:pt idx="2957">
                  <c:v>7.7688334389727312E-5</c:v>
                </c:pt>
                <c:pt idx="2958">
                  <c:v>1.1252286506279674E-4</c:v>
                </c:pt>
                <c:pt idx="2959">
                  <c:v>1.2836322400417363E-4</c:v>
                </c:pt>
                <c:pt idx="2960">
                  <c:v>1.1900819656218662E-4</c:v>
                </c:pt>
                <c:pt idx="2961">
                  <c:v>1.5354473860581849E-4</c:v>
                </c:pt>
                <c:pt idx="2962">
                  <c:v>1.9055194992036841E-3</c:v>
                </c:pt>
                <c:pt idx="2963">
                  <c:v>8.3872202058483825E-3</c:v>
                </c:pt>
                <c:pt idx="2964">
                  <c:v>8.2056066272598316E-3</c:v>
                </c:pt>
                <c:pt idx="2965">
                  <c:v>9.6123575387583853E-3</c:v>
                </c:pt>
                <c:pt idx="2966">
                  <c:v>1.2297726872872863E-2</c:v>
                </c:pt>
                <c:pt idx="2967">
                  <c:v>1.9876929994783413E-3</c:v>
                </c:pt>
                <c:pt idx="2968">
                  <c:v>4.6727330057996173E-4</c:v>
                </c:pt>
                <c:pt idx="2969">
                  <c:v>2.8159695913740226E-4</c:v>
                </c:pt>
                <c:pt idx="2970">
                  <c:v>4.0067151150991902E-4</c:v>
                </c:pt>
                <c:pt idx="2971">
                  <c:v>4.0649152195223706E-4</c:v>
                </c:pt>
                <c:pt idx="2972">
                  <c:v>4.3160973511186397E-4</c:v>
                </c:pt>
                <c:pt idx="2973">
                  <c:v>9.3927808973111868E-4</c:v>
                </c:pt>
                <c:pt idx="2974">
                  <c:v>1.8837651030702423E-4</c:v>
                </c:pt>
                <c:pt idx="2975">
                  <c:v>8.6694501368770265E-5</c:v>
                </c:pt>
                <c:pt idx="2976">
                  <c:v>9.3826952846655059E-5</c:v>
                </c:pt>
                <c:pt idx="2977">
                  <c:v>7.8005298283460211E-5</c:v>
                </c:pt>
                <c:pt idx="2978">
                  <c:v>7.4442598355192234E-5</c:v>
                </c:pt>
                <c:pt idx="2979">
                  <c:v>7.3505356867272436E-5</c:v>
                </c:pt>
                <c:pt idx="2980">
                  <c:v>6.8858155816243775E-5</c:v>
                </c:pt>
                <c:pt idx="2981">
                  <c:v>7.1185069753609874E-5</c:v>
                </c:pt>
                <c:pt idx="2982">
                  <c:v>1.2040160809756296E-4</c:v>
                </c:pt>
                <c:pt idx="2983">
                  <c:v>1.1129865367934719E-4</c:v>
                </c:pt>
                <c:pt idx="2984">
                  <c:v>1.2644118769233726E-4</c:v>
                </c:pt>
                <c:pt idx="2985">
                  <c:v>9.6216437643757864E-5</c:v>
                </c:pt>
                <c:pt idx="2986">
                  <c:v>1.0904784511550853E-4</c:v>
                </c:pt>
                <c:pt idx="2987">
                  <c:v>4.305983548900153E-3</c:v>
                </c:pt>
                <c:pt idx="2988">
                  <c:v>2.8024997964797181E-3</c:v>
                </c:pt>
                <c:pt idx="2989">
                  <c:v>2.7876768032686246E-3</c:v>
                </c:pt>
                <c:pt idx="2990">
                  <c:v>5.3919811200462331E-3</c:v>
                </c:pt>
                <c:pt idx="2991">
                  <c:v>1.1805547965568402E-4</c:v>
                </c:pt>
                <c:pt idx="2992">
                  <c:v>9.6594497670828325E-5</c:v>
                </c:pt>
                <c:pt idx="2993">
                  <c:v>7.5006685690780841E-5</c:v>
                </c:pt>
                <c:pt idx="2994">
                  <c:v>2.0871766784765023E-4</c:v>
                </c:pt>
                <c:pt idx="2995">
                  <c:v>3.289132889798978E-4</c:v>
                </c:pt>
                <c:pt idx="2996">
                  <c:v>3.0708748559875613E-4</c:v>
                </c:pt>
                <c:pt idx="2997">
                  <c:v>5.1934926854459152E-4</c:v>
                </c:pt>
                <c:pt idx="2998">
                  <c:v>1.1525166678643345E-4</c:v>
                </c:pt>
                <c:pt idx="2999">
                  <c:v>8.1975047567712072E-5</c:v>
                </c:pt>
                <c:pt idx="3000">
                  <c:v>8.0183147162829978E-5</c:v>
                </c:pt>
                <c:pt idx="3001">
                  <c:v>7.2999410239112141E-5</c:v>
                </c:pt>
                <c:pt idx="3002">
                  <c:v>6.76297412135338E-5</c:v>
                </c:pt>
                <c:pt idx="3003">
                  <c:v>6.5961929925781575E-5</c:v>
                </c:pt>
                <c:pt idx="3004">
                  <c:v>6.0492704820664441E-5</c:v>
                </c:pt>
                <c:pt idx="3005">
                  <c:v>5.562776825588402E-5</c:v>
                </c:pt>
                <c:pt idx="3006">
                  <c:v>9.5936958774631422E-5</c:v>
                </c:pt>
                <c:pt idx="3007">
                  <c:v>1.2387871489699036E-4</c:v>
                </c:pt>
                <c:pt idx="3008">
                  <c:v>1.4086509228902075E-4</c:v>
                </c:pt>
                <c:pt idx="3009">
                  <c:v>7.2309068407491818E-5</c:v>
                </c:pt>
                <c:pt idx="3010">
                  <c:v>7.3780687208911401E-5</c:v>
                </c:pt>
                <c:pt idx="3011">
                  <c:v>7.4305624714819576E-5</c:v>
                </c:pt>
                <c:pt idx="3012">
                  <c:v>7.4309698370104716E-5</c:v>
                </c:pt>
                <c:pt idx="3013">
                  <c:v>7.5815897491835521E-5</c:v>
                </c:pt>
                <c:pt idx="3014">
                  <c:v>1.0240268672048119E-4</c:v>
                </c:pt>
                <c:pt idx="3015">
                  <c:v>7.5498253881564373E-5</c:v>
                </c:pt>
                <c:pt idx="3016">
                  <c:v>7.3336524932819777E-5</c:v>
                </c:pt>
                <c:pt idx="3017">
                  <c:v>7.1726731305171419E-5</c:v>
                </c:pt>
                <c:pt idx="3018">
                  <c:v>1.1512987107715652E-4</c:v>
                </c:pt>
                <c:pt idx="3019">
                  <c:v>2.390940622415218E-4</c:v>
                </c:pt>
                <c:pt idx="3020">
                  <c:v>2.0656914542948948E-4</c:v>
                </c:pt>
                <c:pt idx="3021">
                  <c:v>1.8348772164752215E-4</c:v>
                </c:pt>
                <c:pt idx="3022">
                  <c:v>8.87800462605555E-5</c:v>
                </c:pt>
                <c:pt idx="3023">
                  <c:v>7.8838451524384579E-5</c:v>
                </c:pt>
                <c:pt idx="3024">
                  <c:v>7.6283221518609257E-5</c:v>
                </c:pt>
                <c:pt idx="3025">
                  <c:v>7.1210650265818721E-5</c:v>
                </c:pt>
                <c:pt idx="3026">
                  <c:v>6.4390750760932126E-5</c:v>
                </c:pt>
                <c:pt idx="3027">
                  <c:v>6.5411375540470182E-5</c:v>
                </c:pt>
                <c:pt idx="3028">
                  <c:v>5.8871052987547353E-5</c:v>
                </c:pt>
                <c:pt idx="3029">
                  <c:v>5.3736138129511825E-5</c:v>
                </c:pt>
                <c:pt idx="3030">
                  <c:v>7.6831018913422068E-5</c:v>
                </c:pt>
                <c:pt idx="3031">
                  <c:v>1.2774110478296663E-4</c:v>
                </c:pt>
                <c:pt idx="3032">
                  <c:v>1.1245907408496561E-4</c:v>
                </c:pt>
                <c:pt idx="3033">
                  <c:v>7.2839687500289674E-5</c:v>
                </c:pt>
                <c:pt idx="3034">
                  <c:v>7.6170693192734087E-5</c:v>
                </c:pt>
                <c:pt idx="3035">
                  <c:v>9.2086581291190122E-5</c:v>
                </c:pt>
                <c:pt idx="3036">
                  <c:v>7.5340920412257241E-5</c:v>
                </c:pt>
                <c:pt idx="3037">
                  <c:v>5.8438534664174448E-4</c:v>
                </c:pt>
                <c:pt idx="3038">
                  <c:v>7.2994208344385656E-4</c:v>
                </c:pt>
                <c:pt idx="3039">
                  <c:v>3.5062160726076285E-4</c:v>
                </c:pt>
                <c:pt idx="3040">
                  <c:v>2.9049211203807527E-4</c:v>
                </c:pt>
                <c:pt idx="3041">
                  <c:v>7.2560873617606069E-5</c:v>
                </c:pt>
                <c:pt idx="3042">
                  <c:v>1.5598073771906645E-4</c:v>
                </c:pt>
                <c:pt idx="3043">
                  <c:v>2.3641475448612687E-4</c:v>
                </c:pt>
                <c:pt idx="3044">
                  <c:v>2.5893366580619228E-4</c:v>
                </c:pt>
                <c:pt idx="3045">
                  <c:v>2.3387242436516981E-4</c:v>
                </c:pt>
                <c:pt idx="3046">
                  <c:v>9.0877185301349966E-5</c:v>
                </c:pt>
                <c:pt idx="3047">
                  <c:v>8.0823622376265483E-5</c:v>
                </c:pt>
                <c:pt idx="3048">
                  <c:v>8.0932254950921028E-5</c:v>
                </c:pt>
                <c:pt idx="3049">
                  <c:v>7.4426341651846891E-5</c:v>
                </c:pt>
                <c:pt idx="3050">
                  <c:v>7.2111922226288474E-5</c:v>
                </c:pt>
                <c:pt idx="3051">
                  <c:v>7.0635440344872047E-5</c:v>
                </c:pt>
                <c:pt idx="3052">
                  <c:v>6.8679036661777724E-5</c:v>
                </c:pt>
                <c:pt idx="3053">
                  <c:v>6.7806452370301165E-5</c:v>
                </c:pt>
                <c:pt idx="3054">
                  <c:v>9.4548427766863059E-5</c:v>
                </c:pt>
                <c:pt idx="3055">
                  <c:v>1.0458614724210072E-4</c:v>
                </c:pt>
                <c:pt idx="3056">
                  <c:v>9.6828071142328467E-5</c:v>
                </c:pt>
                <c:pt idx="3057">
                  <c:v>7.9300693392222318E-5</c:v>
                </c:pt>
                <c:pt idx="3058">
                  <c:v>8.045323108712739E-5</c:v>
                </c:pt>
                <c:pt idx="3059">
                  <c:v>1.0253149101925988E-4</c:v>
                </c:pt>
                <c:pt idx="3060">
                  <c:v>7.9714931194453675E-5</c:v>
                </c:pt>
                <c:pt idx="3061">
                  <c:v>7.9178401269850796E-5</c:v>
                </c:pt>
                <c:pt idx="3062">
                  <c:v>2.9457503580588375E-4</c:v>
                </c:pt>
                <c:pt idx="3063">
                  <c:v>3.4877474419008802E-4</c:v>
                </c:pt>
                <c:pt idx="3064">
                  <c:v>7.8441410513081824E-5</c:v>
                </c:pt>
                <c:pt idx="3065">
                  <c:v>7.9207103633185057E-5</c:v>
                </c:pt>
                <c:pt idx="3066">
                  <c:v>1.7935349290487145E-4</c:v>
                </c:pt>
                <c:pt idx="3067">
                  <c:v>2.4680200226950258E-4</c:v>
                </c:pt>
                <c:pt idx="3068">
                  <c:v>2.6000210492466543E-4</c:v>
                </c:pt>
                <c:pt idx="3069">
                  <c:v>1.9301890157319985E-4</c:v>
                </c:pt>
                <c:pt idx="3070">
                  <c:v>8.8074184323209227E-5</c:v>
                </c:pt>
                <c:pt idx="3071">
                  <c:v>8.5460372807631972E-5</c:v>
                </c:pt>
                <c:pt idx="3072">
                  <c:v>7.9320247640905848E-5</c:v>
                </c:pt>
                <c:pt idx="3073">
                  <c:v>7.2516487917552506E-5</c:v>
                </c:pt>
                <c:pt idx="3074">
                  <c:v>6.7859643907754714E-5</c:v>
                </c:pt>
                <c:pt idx="3075">
                  <c:v>6.6648318501637366E-5</c:v>
                </c:pt>
                <c:pt idx="3076">
                  <c:v>6.596984294924787E-5</c:v>
                </c:pt>
                <c:pt idx="3077">
                  <c:v>6.6201123426397627E-5</c:v>
                </c:pt>
                <c:pt idx="3078">
                  <c:v>8.8148032430207198E-5</c:v>
                </c:pt>
                <c:pt idx="3079">
                  <c:v>1.0083659574819762E-4</c:v>
                </c:pt>
                <c:pt idx="3080">
                  <c:v>9.8823820572569609E-5</c:v>
                </c:pt>
                <c:pt idx="3081">
                  <c:v>9.6237856700101789E-5</c:v>
                </c:pt>
                <c:pt idx="3082">
                  <c:v>7.9860802134575122E-5</c:v>
                </c:pt>
                <c:pt idx="3083">
                  <c:v>8.8450934081297345E-5</c:v>
                </c:pt>
                <c:pt idx="3084">
                  <c:v>9.6767233449241739E-5</c:v>
                </c:pt>
                <c:pt idx="3085">
                  <c:v>1.0875259050099685E-4</c:v>
                </c:pt>
                <c:pt idx="3086">
                  <c:v>8.4005136794404695E-4</c:v>
                </c:pt>
                <c:pt idx="3087">
                  <c:v>9.1582560330132469E-4</c:v>
                </c:pt>
                <c:pt idx="3088">
                  <c:v>8.8513949062028589E-5</c:v>
                </c:pt>
                <c:pt idx="3089">
                  <c:v>7.9201026717617826E-5</c:v>
                </c:pt>
                <c:pt idx="3090">
                  <c:v>1.5698073805913172E-4</c:v>
                </c:pt>
                <c:pt idx="3091">
                  <c:v>2.4392937233110224E-4</c:v>
                </c:pt>
                <c:pt idx="3092">
                  <c:v>2.9047371823495927E-4</c:v>
                </c:pt>
                <c:pt idx="3093">
                  <c:v>2.5001458257318626E-4</c:v>
                </c:pt>
                <c:pt idx="3094">
                  <c:v>8.8808533608908261E-5</c:v>
                </c:pt>
                <c:pt idx="3095">
                  <c:v>8.4772690968149838E-5</c:v>
                </c:pt>
                <c:pt idx="3096">
                  <c:v>7.8273095961746905E-5</c:v>
                </c:pt>
                <c:pt idx="3097">
                  <c:v>7.1260326848328966E-5</c:v>
                </c:pt>
                <c:pt idx="3098">
                  <c:v>6.6736541954106097E-5</c:v>
                </c:pt>
                <c:pt idx="3099">
                  <c:v>6.8206911153132291E-5</c:v>
                </c:pt>
                <c:pt idx="3100">
                  <c:v>6.5700917570704284E-5</c:v>
                </c:pt>
                <c:pt idx="3101">
                  <c:v>6.4714689630205349E-5</c:v>
                </c:pt>
                <c:pt idx="3102">
                  <c:v>1.000320492813335E-4</c:v>
                </c:pt>
                <c:pt idx="3103">
                  <c:v>1.1137766924792191E-4</c:v>
                </c:pt>
                <c:pt idx="3104">
                  <c:v>1.0432849009531608E-4</c:v>
                </c:pt>
                <c:pt idx="3105">
                  <c:v>7.9443717711054059E-5</c:v>
                </c:pt>
                <c:pt idx="3106">
                  <c:v>8.5046836173856405E-5</c:v>
                </c:pt>
                <c:pt idx="3107">
                  <c:v>1.0015975104442503E-4</c:v>
                </c:pt>
                <c:pt idx="3108">
                  <c:v>1.1235812936696492E-3</c:v>
                </c:pt>
                <c:pt idx="3109">
                  <c:v>1.7999505731268815E-3</c:v>
                </c:pt>
                <c:pt idx="3110">
                  <c:v>1.7019015529170624E-3</c:v>
                </c:pt>
                <c:pt idx="3111">
                  <c:v>1.8209088450328685E-3</c:v>
                </c:pt>
                <c:pt idx="3112">
                  <c:v>9.1665577225611414E-4</c:v>
                </c:pt>
                <c:pt idx="3113">
                  <c:v>3.8716254679087059E-4</c:v>
                </c:pt>
                <c:pt idx="3114">
                  <c:v>3.4700422956770869E-4</c:v>
                </c:pt>
                <c:pt idx="3115">
                  <c:v>2.8527115450418047E-4</c:v>
                </c:pt>
                <c:pt idx="3116">
                  <c:v>2.8801076461879358E-4</c:v>
                </c:pt>
                <c:pt idx="3117">
                  <c:v>2.7551690411308709E-4</c:v>
                </c:pt>
                <c:pt idx="3118">
                  <c:v>8.8207841843132914E-5</c:v>
                </c:pt>
                <c:pt idx="3119">
                  <c:v>7.8557137086518895E-5</c:v>
                </c:pt>
                <c:pt idx="3120">
                  <c:v>7.1508038240493434E-5</c:v>
                </c:pt>
                <c:pt idx="3121">
                  <c:v>6.5548010035099152E-5</c:v>
                </c:pt>
                <c:pt idx="3122">
                  <c:v>6.1529920686742489E-5</c:v>
                </c:pt>
                <c:pt idx="3123">
                  <c:v>5.9195326426371012E-5</c:v>
                </c:pt>
                <c:pt idx="3124">
                  <c:v>5.6465158049523585E-5</c:v>
                </c:pt>
                <c:pt idx="3125">
                  <c:v>5.9219681353168137E-5</c:v>
                </c:pt>
                <c:pt idx="3126">
                  <c:v>9.3324461436100148E-5</c:v>
                </c:pt>
                <c:pt idx="3127">
                  <c:v>1.127129216965519E-4</c:v>
                </c:pt>
                <c:pt idx="3128">
                  <c:v>1.0702224975114212E-4</c:v>
                </c:pt>
                <c:pt idx="3129">
                  <c:v>7.953056181424826E-5</c:v>
                </c:pt>
                <c:pt idx="3130">
                  <c:v>8.016377662347435E-5</c:v>
                </c:pt>
                <c:pt idx="3131">
                  <c:v>5.7892586589642302E-4</c:v>
                </c:pt>
                <c:pt idx="3132">
                  <c:v>8.6670967523105478E-4</c:v>
                </c:pt>
                <c:pt idx="3133">
                  <c:v>1.7263579848300213E-3</c:v>
                </c:pt>
                <c:pt idx="3134">
                  <c:v>2.0774156788739583E-3</c:v>
                </c:pt>
                <c:pt idx="3135">
                  <c:v>1.5111255029486401E-3</c:v>
                </c:pt>
                <c:pt idx="3136">
                  <c:v>2.4559193261528651E-4</c:v>
                </c:pt>
                <c:pt idx="3137">
                  <c:v>1.2150185812863513E-4</c:v>
                </c:pt>
                <c:pt idx="3138">
                  <c:v>2.3311320872234685E-4</c:v>
                </c:pt>
                <c:pt idx="3139">
                  <c:v>2.8441831989649882E-4</c:v>
                </c:pt>
                <c:pt idx="3140">
                  <c:v>2.9487088273727594E-4</c:v>
                </c:pt>
                <c:pt idx="3141">
                  <c:v>3.4131228154426764E-4</c:v>
                </c:pt>
                <c:pt idx="3142">
                  <c:v>8.7048773569281938E-5</c:v>
                </c:pt>
                <c:pt idx="3143">
                  <c:v>7.5455377418269287E-5</c:v>
                </c:pt>
                <c:pt idx="3144">
                  <c:v>7.3745259473641757E-5</c:v>
                </c:pt>
                <c:pt idx="3145">
                  <c:v>6.7038088033213969E-5</c:v>
                </c:pt>
                <c:pt idx="3146">
                  <c:v>6.274763493866851E-5</c:v>
                </c:pt>
                <c:pt idx="3147">
                  <c:v>6.3836392188904199E-5</c:v>
                </c:pt>
                <c:pt idx="3148">
                  <c:v>6.2585614097114385E-5</c:v>
                </c:pt>
                <c:pt idx="3149">
                  <c:v>6.2729239888203203E-5</c:v>
                </c:pt>
                <c:pt idx="3150">
                  <c:v>9.7999169958585476E-5</c:v>
                </c:pt>
                <c:pt idx="3151">
                  <c:v>8.9029691902098689E-5</c:v>
                </c:pt>
                <c:pt idx="3152">
                  <c:v>1.0680325540609252E-4</c:v>
                </c:pt>
                <c:pt idx="3153">
                  <c:v>7.948088357164115E-5</c:v>
                </c:pt>
                <c:pt idx="3154">
                  <c:v>8.0735664209405106E-5</c:v>
                </c:pt>
                <c:pt idx="3155">
                  <c:v>8.1035846198540315E-5</c:v>
                </c:pt>
                <c:pt idx="3156">
                  <c:v>9.023627937248979E-5</c:v>
                </c:pt>
                <c:pt idx="3157">
                  <c:v>8.5837857120418055E-5</c:v>
                </c:pt>
                <c:pt idx="3158">
                  <c:v>8.3204633851371494E-5</c:v>
                </c:pt>
                <c:pt idx="3159">
                  <c:v>8.0961030432083841E-5</c:v>
                </c:pt>
                <c:pt idx="3160">
                  <c:v>7.9163096077404036E-5</c:v>
                </c:pt>
                <c:pt idx="3161">
                  <c:v>7.7145794249838527E-5</c:v>
                </c:pt>
                <c:pt idx="3162">
                  <c:v>1.7179054029210235E-4</c:v>
                </c:pt>
                <c:pt idx="3163">
                  <c:v>3.0654738870761271E-4</c:v>
                </c:pt>
                <c:pt idx="3164">
                  <c:v>3.1310381343259869E-4</c:v>
                </c:pt>
                <c:pt idx="3165">
                  <c:v>4.8399772084905293E-4</c:v>
                </c:pt>
                <c:pt idx="3166">
                  <c:v>9.8311023237127515E-5</c:v>
                </c:pt>
                <c:pt idx="3167">
                  <c:v>7.8448225678684865E-5</c:v>
                </c:pt>
                <c:pt idx="3168">
                  <c:v>7.2337529727786723E-5</c:v>
                </c:pt>
                <c:pt idx="3169">
                  <c:v>6.8634962711756092E-5</c:v>
                </c:pt>
                <c:pt idx="3170">
                  <c:v>6.4155863745698688E-5</c:v>
                </c:pt>
                <c:pt idx="3171">
                  <c:v>6.6222773978575705E-5</c:v>
                </c:pt>
                <c:pt idx="3172">
                  <c:v>5.8649530410817027E-5</c:v>
                </c:pt>
                <c:pt idx="3173">
                  <c:v>5.1610750749201516E-5</c:v>
                </c:pt>
                <c:pt idx="3174">
                  <c:v>8.336908006418241E-5</c:v>
                </c:pt>
                <c:pt idx="3175">
                  <c:v>1.1479862851742076E-4</c:v>
                </c:pt>
                <c:pt idx="3176">
                  <c:v>1.4388334588562399E-4</c:v>
                </c:pt>
                <c:pt idx="3177">
                  <c:v>7.3364231364484223E-5</c:v>
                </c:pt>
                <c:pt idx="3178">
                  <c:v>7.6990190084675139E-5</c:v>
                </c:pt>
                <c:pt idx="3179">
                  <c:v>7.5893589383655596E-5</c:v>
                </c:pt>
                <c:pt idx="3180">
                  <c:v>7.6453625695905184E-5</c:v>
                </c:pt>
                <c:pt idx="3181">
                  <c:v>7.6921897943108274E-5</c:v>
                </c:pt>
                <c:pt idx="3182">
                  <c:v>7.6717237390339608E-5</c:v>
                </c:pt>
                <c:pt idx="3183">
                  <c:v>7.5855921154636968E-5</c:v>
                </c:pt>
                <c:pt idx="3184">
                  <c:v>7.3246454537694616E-5</c:v>
                </c:pt>
                <c:pt idx="3185">
                  <c:v>7.2124125775383953E-5</c:v>
                </c:pt>
                <c:pt idx="3186">
                  <c:v>2.1887633930166693E-4</c:v>
                </c:pt>
                <c:pt idx="3187">
                  <c:v>3.3365525636706411E-4</c:v>
                </c:pt>
                <c:pt idx="3188">
                  <c:v>3.1802834696026118E-4</c:v>
                </c:pt>
                <c:pt idx="3189">
                  <c:v>2.5630569763004338E-4</c:v>
                </c:pt>
                <c:pt idx="3190">
                  <c:v>8.5011405167115708E-5</c:v>
                </c:pt>
                <c:pt idx="3191">
                  <c:v>7.2817144337010203E-5</c:v>
                </c:pt>
                <c:pt idx="3192">
                  <c:v>6.8745986253793145E-5</c:v>
                </c:pt>
                <c:pt idx="3193">
                  <c:v>6.5993154711226743E-5</c:v>
                </c:pt>
                <c:pt idx="3194">
                  <c:v>6.2199810044429434E-5</c:v>
                </c:pt>
                <c:pt idx="3195">
                  <c:v>6.3769557372188936E-5</c:v>
                </c:pt>
                <c:pt idx="3196">
                  <c:v>5.7717586742772705E-5</c:v>
                </c:pt>
                <c:pt idx="3197">
                  <c:v>4.9928766655050181E-5</c:v>
                </c:pt>
                <c:pt idx="3198">
                  <c:v>5.7502174706320875E-5</c:v>
                </c:pt>
                <c:pt idx="3199">
                  <c:v>8.7951612105994037E-5</c:v>
                </c:pt>
                <c:pt idx="3200">
                  <c:v>1.1079205215472832E-4</c:v>
                </c:pt>
                <c:pt idx="3201">
                  <c:v>7.4119087651820724E-5</c:v>
                </c:pt>
                <c:pt idx="3202">
                  <c:v>7.7442006672873905E-5</c:v>
                </c:pt>
                <c:pt idx="3203">
                  <c:v>8.092625929129856E-5</c:v>
                </c:pt>
                <c:pt idx="3204">
                  <c:v>7.6929565689588496E-5</c:v>
                </c:pt>
                <c:pt idx="3205">
                  <c:v>7.7224752597438706E-5</c:v>
                </c:pt>
                <c:pt idx="3206">
                  <c:v>7.6585989758668442E-5</c:v>
                </c:pt>
                <c:pt idx="3207">
                  <c:v>7.6056759361639722E-5</c:v>
                </c:pt>
                <c:pt idx="3208">
                  <c:v>7.3188553776937126E-5</c:v>
                </c:pt>
                <c:pt idx="3209">
                  <c:v>7.3983566090546048E-5</c:v>
                </c:pt>
                <c:pt idx="3210">
                  <c:v>1.8713425949120293E-4</c:v>
                </c:pt>
                <c:pt idx="3211">
                  <c:v>2.707500236627709E-4</c:v>
                </c:pt>
                <c:pt idx="3212">
                  <c:v>2.8618633855471563E-4</c:v>
                </c:pt>
                <c:pt idx="3213">
                  <c:v>2.0588610903072443E-4</c:v>
                </c:pt>
                <c:pt idx="3214">
                  <c:v>8.5170379095694899E-5</c:v>
                </c:pt>
                <c:pt idx="3215">
                  <c:v>7.3653592735518811E-5</c:v>
                </c:pt>
                <c:pt idx="3216">
                  <c:v>7.2650774687969688E-5</c:v>
                </c:pt>
                <c:pt idx="3217">
                  <c:v>6.6832565522274083E-5</c:v>
                </c:pt>
                <c:pt idx="3218">
                  <c:v>6.4472637106027835E-5</c:v>
                </c:pt>
                <c:pt idx="3219">
                  <c:v>6.399730521616547E-5</c:v>
                </c:pt>
                <c:pt idx="3220">
                  <c:v>6.1634830957735102E-5</c:v>
                </c:pt>
                <c:pt idx="3221">
                  <c:v>5.9704110004846808E-5</c:v>
                </c:pt>
                <c:pt idx="3222">
                  <c:v>7.7616831137782211E-5</c:v>
                </c:pt>
                <c:pt idx="3223">
                  <c:v>1.0983052515110234E-4</c:v>
                </c:pt>
                <c:pt idx="3224">
                  <c:v>1.7832596074200468E-4</c:v>
                </c:pt>
                <c:pt idx="3225">
                  <c:v>9.164975621742603E-5</c:v>
                </c:pt>
                <c:pt idx="3226">
                  <c:v>1.0954565565622317E-4</c:v>
                </c:pt>
                <c:pt idx="3227">
                  <c:v>1.234195610148791E-4</c:v>
                </c:pt>
                <c:pt idx="3228">
                  <c:v>1.3237641668144902E-4</c:v>
                </c:pt>
                <c:pt idx="3229">
                  <c:v>1.3186980760033918E-4</c:v>
                </c:pt>
                <c:pt idx="3230">
                  <c:v>2.6477718974244968E-3</c:v>
                </c:pt>
                <c:pt idx="3231">
                  <c:v>1.1088345965499469E-4</c:v>
                </c:pt>
                <c:pt idx="3232">
                  <c:v>8.1766130612268305E-5</c:v>
                </c:pt>
                <c:pt idx="3233">
                  <c:v>7.7714656636972764E-5</c:v>
                </c:pt>
                <c:pt idx="3234">
                  <c:v>2.2342918326205416E-4</c:v>
                </c:pt>
                <c:pt idx="3235">
                  <c:v>3.1361960112057889E-4</c:v>
                </c:pt>
                <c:pt idx="3236">
                  <c:v>3.1130641004991711E-4</c:v>
                </c:pt>
                <c:pt idx="3237">
                  <c:v>3.5159490195666804E-4</c:v>
                </c:pt>
                <c:pt idx="3238">
                  <c:v>9.0783746411412172E-5</c:v>
                </c:pt>
                <c:pt idx="3239">
                  <c:v>8.4562158581684007E-5</c:v>
                </c:pt>
                <c:pt idx="3240">
                  <c:v>7.3509993921141466E-5</c:v>
                </c:pt>
                <c:pt idx="3241">
                  <c:v>6.94961755201507E-5</c:v>
                </c:pt>
                <c:pt idx="3242">
                  <c:v>6.6075177623756056E-5</c:v>
                </c:pt>
                <c:pt idx="3243">
                  <c:v>6.5006278040430829E-5</c:v>
                </c:pt>
                <c:pt idx="3244">
                  <c:v>6.1047283244065911E-5</c:v>
                </c:pt>
                <c:pt idx="3245">
                  <c:v>6.2356009223951827E-5</c:v>
                </c:pt>
                <c:pt idx="3246">
                  <c:v>9.6651908573870132E-5</c:v>
                </c:pt>
                <c:pt idx="3247">
                  <c:v>1.3944557294718845E-4</c:v>
                </c:pt>
                <c:pt idx="3248">
                  <c:v>1.4136227816360681E-4</c:v>
                </c:pt>
                <c:pt idx="3249">
                  <c:v>8.7009144489771825E-5</c:v>
                </c:pt>
                <c:pt idx="3250">
                  <c:v>1.036451665392448E-4</c:v>
                </c:pt>
                <c:pt idx="3251">
                  <c:v>1.1838678862494428E-4</c:v>
                </c:pt>
                <c:pt idx="3252">
                  <c:v>3.315635294120384E-4</c:v>
                </c:pt>
                <c:pt idx="3253">
                  <c:v>7.2692515522074588E-4</c:v>
                </c:pt>
                <c:pt idx="3254">
                  <c:v>9.8799830781885626E-4</c:v>
                </c:pt>
                <c:pt idx="3255">
                  <c:v>1.1022629199176198E-3</c:v>
                </c:pt>
                <c:pt idx="3256">
                  <c:v>7.4967584943956165E-4</c:v>
                </c:pt>
                <c:pt idx="3257">
                  <c:v>3.3914002055106994E-4</c:v>
                </c:pt>
                <c:pt idx="3258">
                  <c:v>3.8363048033780196E-4</c:v>
                </c:pt>
                <c:pt idx="3259">
                  <c:v>3.4772761614817245E-4</c:v>
                </c:pt>
                <c:pt idx="3260">
                  <c:v>3.0847437566285471E-4</c:v>
                </c:pt>
                <c:pt idx="3261">
                  <c:v>5.5972505963250115E-4</c:v>
                </c:pt>
                <c:pt idx="3262">
                  <c:v>8.5331548788364659E-5</c:v>
                </c:pt>
                <c:pt idx="3263">
                  <c:v>7.7909494094831105E-5</c:v>
                </c:pt>
                <c:pt idx="3264">
                  <c:v>6.9633055274207631E-5</c:v>
                </c:pt>
                <c:pt idx="3265">
                  <c:v>6.5953835859609036E-5</c:v>
                </c:pt>
                <c:pt idx="3266">
                  <c:v>6.1842708879355831E-5</c:v>
                </c:pt>
                <c:pt idx="3267">
                  <c:v>6.2743773626513659E-5</c:v>
                </c:pt>
                <c:pt idx="3268">
                  <c:v>5.7726335714232573E-5</c:v>
                </c:pt>
                <c:pt idx="3269">
                  <c:v>6.9453709179995721E-5</c:v>
                </c:pt>
                <c:pt idx="3270">
                  <c:v>1.0008157435187332E-4</c:v>
                </c:pt>
                <c:pt idx="3271">
                  <c:v>1.0804909348608314E-4</c:v>
                </c:pt>
                <c:pt idx="3272">
                  <c:v>1.0347702896679097E-4</c:v>
                </c:pt>
                <c:pt idx="3273">
                  <c:v>8.1016329793495042E-5</c:v>
                </c:pt>
                <c:pt idx="3274">
                  <c:v>3.8290388145454578E-4</c:v>
                </c:pt>
                <c:pt idx="3275">
                  <c:v>9.5871122340774099E-4</c:v>
                </c:pt>
                <c:pt idx="3276">
                  <c:v>1.5240658727215767E-3</c:v>
                </c:pt>
                <c:pt idx="3277">
                  <c:v>2.6988147820686701E-3</c:v>
                </c:pt>
                <c:pt idx="3278">
                  <c:v>3.0183211928264037E-3</c:v>
                </c:pt>
                <c:pt idx="3279">
                  <c:v>1.9789908373759055E-3</c:v>
                </c:pt>
                <c:pt idx="3280">
                  <c:v>1.155667662365223E-3</c:v>
                </c:pt>
                <c:pt idx="3281">
                  <c:v>8.6818806652216515E-4</c:v>
                </c:pt>
                <c:pt idx="3282">
                  <c:v>6.9759221496652779E-4</c:v>
                </c:pt>
                <c:pt idx="3283">
                  <c:v>3.3817530176848083E-4</c:v>
                </c:pt>
                <c:pt idx="3284">
                  <c:v>2.7997166953265925E-4</c:v>
                </c:pt>
                <c:pt idx="3285">
                  <c:v>2.2113798066613122E-4</c:v>
                </c:pt>
                <c:pt idx="3286">
                  <c:v>8.6190611212643472E-5</c:v>
                </c:pt>
                <c:pt idx="3287">
                  <c:v>7.5058993822453178E-5</c:v>
                </c:pt>
                <c:pt idx="3288">
                  <c:v>6.9380881109168635E-5</c:v>
                </c:pt>
                <c:pt idx="3289">
                  <c:v>6.5577697285044943E-5</c:v>
                </c:pt>
                <c:pt idx="3290">
                  <c:v>6.1874352251205646E-5</c:v>
                </c:pt>
                <c:pt idx="3291">
                  <c:v>6.2822002922929723E-5</c:v>
                </c:pt>
                <c:pt idx="3292">
                  <c:v>5.7966090246514235E-5</c:v>
                </c:pt>
                <c:pt idx="3293">
                  <c:v>6.7671967862897788E-5</c:v>
                </c:pt>
                <c:pt idx="3294">
                  <c:v>9.8660252024241273E-5</c:v>
                </c:pt>
                <c:pt idx="3295">
                  <c:v>1.030297754140316E-4</c:v>
                </c:pt>
                <c:pt idx="3296">
                  <c:v>1.0014154686696914E-4</c:v>
                </c:pt>
                <c:pt idx="3297">
                  <c:v>7.9694356005151736E-5</c:v>
                </c:pt>
                <c:pt idx="3298">
                  <c:v>9.9581150101688172E-4</c:v>
                </c:pt>
                <c:pt idx="3299">
                  <c:v>1.3550251710703854E-3</c:v>
                </c:pt>
                <c:pt idx="3300">
                  <c:v>1.4471486855876178E-3</c:v>
                </c:pt>
                <c:pt idx="3301">
                  <c:v>1.9115144227891366E-3</c:v>
                </c:pt>
                <c:pt idx="3302">
                  <c:v>1.7686782695320903E-3</c:v>
                </c:pt>
                <c:pt idx="3303">
                  <c:v>8.867928770182271E-4</c:v>
                </c:pt>
                <c:pt idx="3304">
                  <c:v>1.1646286360307588E-4</c:v>
                </c:pt>
                <c:pt idx="3305">
                  <c:v>1.8325923677827848E-4</c:v>
                </c:pt>
                <c:pt idx="3306">
                  <c:v>3.1618561061344796E-4</c:v>
                </c:pt>
                <c:pt idx="3307">
                  <c:v>5.2087051400096158E-4</c:v>
                </c:pt>
                <c:pt idx="3308">
                  <c:v>6.1232731872656442E-4</c:v>
                </c:pt>
                <c:pt idx="3309">
                  <c:v>4.0483773566475195E-4</c:v>
                </c:pt>
                <c:pt idx="3310">
                  <c:v>1.2220102886589134E-4</c:v>
                </c:pt>
                <c:pt idx="3311">
                  <c:v>8.1528695796996147E-5</c:v>
                </c:pt>
                <c:pt idx="3312">
                  <c:v>7.5484186206503461E-5</c:v>
                </c:pt>
                <c:pt idx="3313">
                  <c:v>6.8854359856784455E-5</c:v>
                </c:pt>
                <c:pt idx="3314">
                  <c:v>6.2617909442229085E-5</c:v>
                </c:pt>
                <c:pt idx="3315">
                  <c:v>6.3059726243010493E-5</c:v>
                </c:pt>
                <c:pt idx="3316">
                  <c:v>5.7391913282238673E-5</c:v>
                </c:pt>
                <c:pt idx="3317">
                  <c:v>6.113080950491268E-5</c:v>
                </c:pt>
                <c:pt idx="3318">
                  <c:v>9.6881396347780086E-5</c:v>
                </c:pt>
                <c:pt idx="3319">
                  <c:v>9.5851419067832411E-5</c:v>
                </c:pt>
                <c:pt idx="3320">
                  <c:v>1.030766518688645E-4</c:v>
                </c:pt>
                <c:pt idx="3321">
                  <c:v>1.0516899415235826E-4</c:v>
                </c:pt>
                <c:pt idx="3322">
                  <c:v>4.1546674690327932E-4</c:v>
                </c:pt>
                <c:pt idx="3323">
                  <c:v>1.2841475096497365E-3</c:v>
                </c:pt>
                <c:pt idx="3324">
                  <c:v>1.5169058843989963E-3</c:v>
                </c:pt>
                <c:pt idx="3325">
                  <c:v>2.1060674795623578E-3</c:v>
                </c:pt>
                <c:pt idx="3326">
                  <c:v>6.6316044129454072E-4</c:v>
                </c:pt>
                <c:pt idx="3327">
                  <c:v>1.756073371733259E-4</c:v>
                </c:pt>
                <c:pt idx="3328">
                  <c:v>1.8898908010705942E-4</c:v>
                </c:pt>
                <c:pt idx="3329">
                  <c:v>1.9436543744376356E-4</c:v>
                </c:pt>
                <c:pt idx="3330">
                  <c:v>3.5309703226488133E-4</c:v>
                </c:pt>
                <c:pt idx="3331">
                  <c:v>3.7227057968852148E-4</c:v>
                </c:pt>
                <c:pt idx="3332">
                  <c:v>3.4245596575030338E-4</c:v>
                </c:pt>
                <c:pt idx="3333">
                  <c:v>3.32651854582275E-4</c:v>
                </c:pt>
                <c:pt idx="3334">
                  <c:v>1.2365777815538697E-4</c:v>
                </c:pt>
                <c:pt idx="3335">
                  <c:v>8.239870661951982E-5</c:v>
                </c:pt>
                <c:pt idx="3336">
                  <c:v>7.4608308412911733E-5</c:v>
                </c:pt>
                <c:pt idx="3337">
                  <c:v>6.8717477954512488E-5</c:v>
                </c:pt>
                <c:pt idx="3338">
                  <c:v>6.0670073681656351E-5</c:v>
                </c:pt>
                <c:pt idx="3339">
                  <c:v>6.2925842126696106E-5</c:v>
                </c:pt>
                <c:pt idx="3340">
                  <c:v>5.4639076640065533E-5</c:v>
                </c:pt>
                <c:pt idx="3341">
                  <c:v>5.0758769652218488E-5</c:v>
                </c:pt>
                <c:pt idx="3342">
                  <c:v>7.8521890987209525E-5</c:v>
                </c:pt>
                <c:pt idx="3343">
                  <c:v>1.0518132386900732E-4</c:v>
                </c:pt>
                <c:pt idx="3344">
                  <c:v>1.2672188617032085E-4</c:v>
                </c:pt>
                <c:pt idx="3345">
                  <c:v>7.2463293213744843E-5</c:v>
                </c:pt>
                <c:pt idx="3346">
                  <c:v>7.4601998845459549E-5</c:v>
                </c:pt>
                <c:pt idx="3347">
                  <c:v>7.8989767489109902E-5</c:v>
                </c:pt>
                <c:pt idx="3348">
                  <c:v>1.0479441913084905E-4</c:v>
                </c:pt>
                <c:pt idx="3349">
                  <c:v>2.1562795972592577E-4</c:v>
                </c:pt>
                <c:pt idx="3350">
                  <c:v>2.9439518297984067E-4</c:v>
                </c:pt>
                <c:pt idx="3351">
                  <c:v>2.9960847042645862E-4</c:v>
                </c:pt>
                <c:pt idx="3352">
                  <c:v>3.0730471325637573E-4</c:v>
                </c:pt>
                <c:pt idx="3353">
                  <c:v>2.2200063131984634E-4</c:v>
                </c:pt>
                <c:pt idx="3354">
                  <c:v>3.340936640497543E-4</c:v>
                </c:pt>
                <c:pt idx="3355">
                  <c:v>5.8875740800647515E-4</c:v>
                </c:pt>
                <c:pt idx="3356">
                  <c:v>3.3135441309155913E-4</c:v>
                </c:pt>
                <c:pt idx="3357">
                  <c:v>2.5486991694833461E-4</c:v>
                </c:pt>
                <c:pt idx="3358">
                  <c:v>9.0645456600257384E-5</c:v>
                </c:pt>
                <c:pt idx="3359">
                  <c:v>7.9771311728263027E-5</c:v>
                </c:pt>
                <c:pt idx="3360">
                  <c:v>7.5227384876625216E-5</c:v>
                </c:pt>
                <c:pt idx="3361">
                  <c:v>6.8441336216396715E-5</c:v>
                </c:pt>
                <c:pt idx="3362">
                  <c:v>6.2479610387047217E-5</c:v>
                </c:pt>
                <c:pt idx="3363">
                  <c:v>6.2286559135356023E-5</c:v>
                </c:pt>
                <c:pt idx="3364">
                  <c:v>5.7240115457625917E-5</c:v>
                </c:pt>
                <c:pt idx="3365">
                  <c:v>5.182163006747596E-5</c:v>
                </c:pt>
                <c:pt idx="3366">
                  <c:v>6.9558008825729319E-5</c:v>
                </c:pt>
                <c:pt idx="3367">
                  <c:v>1.2366676323882637E-4</c:v>
                </c:pt>
                <c:pt idx="3368">
                  <c:v>1.1076932374099173E-4</c:v>
                </c:pt>
                <c:pt idx="3369">
                  <c:v>7.2991171573126359E-5</c:v>
                </c:pt>
                <c:pt idx="3370">
                  <c:v>7.5147799594445239E-5</c:v>
                </c:pt>
                <c:pt idx="3371">
                  <c:v>7.9842397589928346E-5</c:v>
                </c:pt>
                <c:pt idx="3372">
                  <c:v>7.5665424892575064E-5</c:v>
                </c:pt>
                <c:pt idx="3373">
                  <c:v>3.4505838975759938E-4</c:v>
                </c:pt>
                <c:pt idx="3374">
                  <c:v>1.0641701591173934E-3</c:v>
                </c:pt>
                <c:pt idx="3375">
                  <c:v>7.6001208762569697E-5</c:v>
                </c:pt>
                <c:pt idx="3376">
                  <c:v>7.360174849332437E-5</c:v>
                </c:pt>
                <c:pt idx="3377">
                  <c:v>7.4675331235818449E-5</c:v>
                </c:pt>
                <c:pt idx="3378">
                  <c:v>2.5729576786986605E-4</c:v>
                </c:pt>
                <c:pt idx="3379">
                  <c:v>3.5480423754373573E-4</c:v>
                </c:pt>
                <c:pt idx="3380">
                  <c:v>3.5020291911789494E-4</c:v>
                </c:pt>
                <c:pt idx="3381">
                  <c:v>2.6664034352076458E-4</c:v>
                </c:pt>
                <c:pt idx="3382">
                  <c:v>8.9949023419113968E-5</c:v>
                </c:pt>
                <c:pt idx="3383">
                  <c:v>8.1901845719596392E-5</c:v>
                </c:pt>
                <c:pt idx="3384">
                  <c:v>7.9328349676944826E-5</c:v>
                </c:pt>
                <c:pt idx="3385">
                  <c:v>7.3171846893496352E-5</c:v>
                </c:pt>
                <c:pt idx="3386">
                  <c:v>6.9741236932797433E-5</c:v>
                </c:pt>
                <c:pt idx="3387">
                  <c:v>7.0134932624266486E-5</c:v>
                </c:pt>
                <c:pt idx="3388">
                  <c:v>6.5763919920033134E-5</c:v>
                </c:pt>
                <c:pt idx="3389">
                  <c:v>6.5366929271145179E-5</c:v>
                </c:pt>
                <c:pt idx="3390">
                  <c:v>9.5679905812118106E-5</c:v>
                </c:pt>
                <c:pt idx="3391">
                  <c:v>1.2303593825871911E-4</c:v>
                </c:pt>
                <c:pt idx="3392">
                  <c:v>1.1289903783506585E-4</c:v>
                </c:pt>
                <c:pt idx="3393">
                  <c:v>9.0914207827129926E-5</c:v>
                </c:pt>
                <c:pt idx="3394">
                  <c:v>1.0425786738818927E-4</c:v>
                </c:pt>
                <c:pt idx="3395">
                  <c:v>9.0257848345555978E-4</c:v>
                </c:pt>
                <c:pt idx="3396">
                  <c:v>9.2767594054305022E-4</c:v>
                </c:pt>
                <c:pt idx="3397">
                  <c:v>3.8554325647121597E-4</c:v>
                </c:pt>
                <c:pt idx="3398">
                  <c:v>7.3421844596497331E-4</c:v>
                </c:pt>
                <c:pt idx="3399">
                  <c:v>1.04007270957999E-3</c:v>
                </c:pt>
                <c:pt idx="3400">
                  <c:v>6.198240952670327E-4</c:v>
                </c:pt>
                <c:pt idx="3401">
                  <c:v>9.7481906018740389E-5</c:v>
                </c:pt>
                <c:pt idx="3402">
                  <c:v>2.364743698752619E-4</c:v>
                </c:pt>
                <c:pt idx="3403">
                  <c:v>3.1585571367787898E-4</c:v>
                </c:pt>
                <c:pt idx="3404">
                  <c:v>2.719708168783568E-4</c:v>
                </c:pt>
                <c:pt idx="3405">
                  <c:v>2.3719646350988706E-4</c:v>
                </c:pt>
                <c:pt idx="3406">
                  <c:v>8.6960863755670728E-5</c:v>
                </c:pt>
                <c:pt idx="3407">
                  <c:v>8.2990234649085796E-5</c:v>
                </c:pt>
                <c:pt idx="3408">
                  <c:v>7.7094630544862164E-5</c:v>
                </c:pt>
                <c:pt idx="3409">
                  <c:v>7.2073400634381355E-5</c:v>
                </c:pt>
                <c:pt idx="3410">
                  <c:v>6.8361219809167306E-5</c:v>
                </c:pt>
                <c:pt idx="3411">
                  <c:v>6.6840220723451835E-5</c:v>
                </c:pt>
                <c:pt idx="3412">
                  <c:v>6.4677963759471958E-5</c:v>
                </c:pt>
                <c:pt idx="3413">
                  <c:v>6.5859484633293858E-5</c:v>
                </c:pt>
                <c:pt idx="3414">
                  <c:v>9.5625868590117983E-5</c:v>
                </c:pt>
                <c:pt idx="3415">
                  <c:v>1.2069186927597676E-4</c:v>
                </c:pt>
                <c:pt idx="3416">
                  <c:v>1.1351595564919933E-4</c:v>
                </c:pt>
                <c:pt idx="3417">
                  <c:v>1.0273521053098022E-4</c:v>
                </c:pt>
                <c:pt idx="3418">
                  <c:v>1.1389265044765792E-4</c:v>
                </c:pt>
                <c:pt idx="3419">
                  <c:v>3.2476020619555458E-3</c:v>
                </c:pt>
                <c:pt idx="3420">
                  <c:v>3.2498884024905108E-3</c:v>
                </c:pt>
                <c:pt idx="3421">
                  <c:v>2.0149014249297294E-3</c:v>
                </c:pt>
                <c:pt idx="3422">
                  <c:v>4.6082205346258884E-3</c:v>
                </c:pt>
                <c:pt idx="3423">
                  <c:v>9.3793017357457519E-4</c:v>
                </c:pt>
                <c:pt idx="3424">
                  <c:v>4.1136036919565039E-4</c:v>
                </c:pt>
                <c:pt idx="3425">
                  <c:v>2.4984768736689114E-4</c:v>
                </c:pt>
                <c:pt idx="3426">
                  <c:v>2.58178950291718E-4</c:v>
                </c:pt>
                <c:pt idx="3427">
                  <c:v>2.86131128337468E-4</c:v>
                </c:pt>
                <c:pt idx="3428">
                  <c:v>3.0129806023173402E-4</c:v>
                </c:pt>
                <c:pt idx="3429">
                  <c:v>2.4673452154321814E-4</c:v>
                </c:pt>
                <c:pt idx="3430">
                  <c:v>9.0735259153282849E-5</c:v>
                </c:pt>
                <c:pt idx="3431">
                  <c:v>8.2626462014282034E-5</c:v>
                </c:pt>
                <c:pt idx="3432">
                  <c:v>7.1794546752304941E-5</c:v>
                </c:pt>
                <c:pt idx="3433">
                  <c:v>6.6091232416599219E-5</c:v>
                </c:pt>
                <c:pt idx="3434">
                  <c:v>6.245525288005721E-5</c:v>
                </c:pt>
                <c:pt idx="3435">
                  <c:v>6.4150412074615601E-5</c:v>
                </c:pt>
                <c:pt idx="3436">
                  <c:v>5.8526959355282723E-5</c:v>
                </c:pt>
                <c:pt idx="3437">
                  <c:v>7.2312171888821842E-5</c:v>
                </c:pt>
                <c:pt idx="3438">
                  <c:v>1.0306044594970416E-4</c:v>
                </c:pt>
                <c:pt idx="3439">
                  <c:v>1.0566538485344516E-4</c:v>
                </c:pt>
                <c:pt idx="3440">
                  <c:v>1.0321757125695652E-4</c:v>
                </c:pt>
                <c:pt idx="3441">
                  <c:v>4.3612865364349928E-4</c:v>
                </c:pt>
                <c:pt idx="3442">
                  <c:v>1.6603601012292817E-3</c:v>
                </c:pt>
                <c:pt idx="3443">
                  <c:v>2.2652957585047912E-3</c:v>
                </c:pt>
                <c:pt idx="3444">
                  <c:v>2.7254310339567202E-3</c:v>
                </c:pt>
                <c:pt idx="3445">
                  <c:v>3.6370203718752094E-3</c:v>
                </c:pt>
                <c:pt idx="3446">
                  <c:v>3.8998489091967977E-3</c:v>
                </c:pt>
                <c:pt idx="3447">
                  <c:v>3.0614189491910259E-3</c:v>
                </c:pt>
                <c:pt idx="3448">
                  <c:v>1.1061539114770708E-3</c:v>
                </c:pt>
                <c:pt idx="3449">
                  <c:v>1.7085574535431503E-4</c:v>
                </c:pt>
                <c:pt idx="3450">
                  <c:v>2.2802237149694565E-4</c:v>
                </c:pt>
                <c:pt idx="3451">
                  <c:v>5.9471730705120925E-4</c:v>
                </c:pt>
                <c:pt idx="3452">
                  <c:v>4.6554731099753292E-4</c:v>
                </c:pt>
                <c:pt idx="3453">
                  <c:v>3.0639774348110565E-4</c:v>
                </c:pt>
                <c:pt idx="3454">
                  <c:v>9.9251546067859986E-5</c:v>
                </c:pt>
                <c:pt idx="3455">
                  <c:v>7.8850626842406519E-5</c:v>
                </c:pt>
                <c:pt idx="3456">
                  <c:v>7.1063534875016965E-5</c:v>
                </c:pt>
                <c:pt idx="3457">
                  <c:v>6.7517072423417873E-5</c:v>
                </c:pt>
                <c:pt idx="3458">
                  <c:v>6.3111733235279432E-5</c:v>
                </c:pt>
                <c:pt idx="3459">
                  <c:v>6.6203220614846137E-5</c:v>
                </c:pt>
                <c:pt idx="3460">
                  <c:v>5.9023130121049569E-5</c:v>
                </c:pt>
                <c:pt idx="3461">
                  <c:v>7.0775589457360661E-5</c:v>
                </c:pt>
                <c:pt idx="3462">
                  <c:v>1.0137115317450353E-4</c:v>
                </c:pt>
                <c:pt idx="3463">
                  <c:v>1.0454856048174782E-4</c:v>
                </c:pt>
                <c:pt idx="3464">
                  <c:v>9.606591489052015E-5</c:v>
                </c:pt>
                <c:pt idx="3465">
                  <c:v>8.3151615582737281E-5</c:v>
                </c:pt>
                <c:pt idx="3466">
                  <c:v>1.1287576096024351E-3</c:v>
                </c:pt>
                <c:pt idx="3467">
                  <c:v>1.8300007486235315E-3</c:v>
                </c:pt>
                <c:pt idx="3468">
                  <c:v>2.5428158768949442E-3</c:v>
                </c:pt>
                <c:pt idx="3469">
                  <c:v>2.5997931433968217E-3</c:v>
                </c:pt>
                <c:pt idx="3470">
                  <c:v>1.8721917508162697E-3</c:v>
                </c:pt>
                <c:pt idx="3471">
                  <c:v>1.8634568371409402E-3</c:v>
                </c:pt>
                <c:pt idx="3472">
                  <c:v>1.6254171545438188E-3</c:v>
                </c:pt>
                <c:pt idx="3473">
                  <c:v>6.3805477820338952E-4</c:v>
                </c:pt>
                <c:pt idx="3474">
                  <c:v>8.1599791202901638E-4</c:v>
                </c:pt>
                <c:pt idx="3475">
                  <c:v>5.8503529789738571E-4</c:v>
                </c:pt>
                <c:pt idx="3476">
                  <c:v>3.9816749887490888E-4</c:v>
                </c:pt>
                <c:pt idx="3477">
                  <c:v>3.1658890562799179E-4</c:v>
                </c:pt>
                <c:pt idx="3478">
                  <c:v>8.8126995844777547E-5</c:v>
                </c:pt>
                <c:pt idx="3479">
                  <c:v>7.4703375921902066E-5</c:v>
                </c:pt>
                <c:pt idx="3480">
                  <c:v>7.052893176562295E-5</c:v>
                </c:pt>
                <c:pt idx="3481">
                  <c:v>6.6541193109249388E-5</c:v>
                </c:pt>
                <c:pt idx="3482">
                  <c:v>6.2892718411034743E-5</c:v>
                </c:pt>
                <c:pt idx="3483">
                  <c:v>6.4701830327307984E-5</c:v>
                </c:pt>
                <c:pt idx="3484">
                  <c:v>5.8674748132124733E-5</c:v>
                </c:pt>
                <c:pt idx="3485">
                  <c:v>6.2985269615027699E-5</c:v>
                </c:pt>
                <c:pt idx="3486">
                  <c:v>1.0822887856034402E-4</c:v>
                </c:pt>
                <c:pt idx="3487">
                  <c:v>1.0321245054908568E-4</c:v>
                </c:pt>
                <c:pt idx="3488">
                  <c:v>1.1382686038099138E-4</c:v>
                </c:pt>
                <c:pt idx="3489">
                  <c:v>2.7712122695474637E-3</c:v>
                </c:pt>
                <c:pt idx="3490">
                  <c:v>4.0718657198229036E-3</c:v>
                </c:pt>
                <c:pt idx="3491">
                  <c:v>5.8850774690692624E-3</c:v>
                </c:pt>
                <c:pt idx="3492">
                  <c:v>7.0336051719595378E-3</c:v>
                </c:pt>
                <c:pt idx="3493">
                  <c:v>6.2522328564794203E-3</c:v>
                </c:pt>
                <c:pt idx="3494">
                  <c:v>1.1878110823949494E-3</c:v>
                </c:pt>
                <c:pt idx="3495">
                  <c:v>3.4983576599534761E-4</c:v>
                </c:pt>
                <c:pt idx="3496">
                  <c:v>7.9926549470880627E-5</c:v>
                </c:pt>
                <c:pt idx="3497">
                  <c:v>9.4681729043787305E-5</c:v>
                </c:pt>
                <c:pt idx="3498">
                  <c:v>2.7043930816507796E-4</c:v>
                </c:pt>
                <c:pt idx="3499">
                  <c:v>3.8661045067505404E-4</c:v>
                </c:pt>
                <c:pt idx="3500">
                  <c:v>3.2960471515442006E-4</c:v>
                </c:pt>
                <c:pt idx="3501">
                  <c:v>3.9513340240150343E-4</c:v>
                </c:pt>
                <c:pt idx="3502">
                  <c:v>1.2714833583781369E-4</c:v>
                </c:pt>
                <c:pt idx="3503">
                  <c:v>7.5837050746084471E-5</c:v>
                </c:pt>
                <c:pt idx="3504">
                  <c:v>7.0495199749138367E-5</c:v>
                </c:pt>
                <c:pt idx="3505">
                  <c:v>6.5684169626199876E-5</c:v>
                </c:pt>
                <c:pt idx="3506">
                  <c:v>6.1680430725961848E-5</c:v>
                </c:pt>
                <c:pt idx="3507">
                  <c:v>6.3482151496062805E-5</c:v>
                </c:pt>
                <c:pt idx="3508">
                  <c:v>5.5047701646336989E-5</c:v>
                </c:pt>
                <c:pt idx="3509">
                  <c:v>4.9748546633577628E-5</c:v>
                </c:pt>
                <c:pt idx="3510">
                  <c:v>7.4490624324789133E-5</c:v>
                </c:pt>
                <c:pt idx="3511">
                  <c:v>8.9680120524221065E-5</c:v>
                </c:pt>
                <c:pt idx="3512">
                  <c:v>1.1300239979780726E-4</c:v>
                </c:pt>
                <c:pt idx="3513">
                  <c:v>7.3499345874109595E-5</c:v>
                </c:pt>
                <c:pt idx="3514">
                  <c:v>7.6855907608854373E-5</c:v>
                </c:pt>
                <c:pt idx="3515">
                  <c:v>6.3591896099086237E-4</c:v>
                </c:pt>
                <c:pt idx="3516">
                  <c:v>4.3159111074565624E-4</c:v>
                </c:pt>
                <c:pt idx="3517">
                  <c:v>7.8401412241208845E-5</c:v>
                </c:pt>
                <c:pt idx="3518">
                  <c:v>7.9309008799766724E-5</c:v>
                </c:pt>
                <c:pt idx="3519">
                  <c:v>7.8152476779025812E-5</c:v>
                </c:pt>
                <c:pt idx="3520">
                  <c:v>7.545439517907875E-5</c:v>
                </c:pt>
                <c:pt idx="3521">
                  <c:v>7.2614416967813514E-5</c:v>
                </c:pt>
                <c:pt idx="3522">
                  <c:v>6.3107000252606244E-4</c:v>
                </c:pt>
                <c:pt idx="3523">
                  <c:v>1.2280467622196093E-3</c:v>
                </c:pt>
                <c:pt idx="3524">
                  <c:v>3.346743774313553E-4</c:v>
                </c:pt>
                <c:pt idx="3525">
                  <c:v>2.8208169634949716E-4</c:v>
                </c:pt>
                <c:pt idx="3526">
                  <c:v>9.6335228398267874E-5</c:v>
                </c:pt>
                <c:pt idx="3527">
                  <c:v>7.6686947051727788E-5</c:v>
                </c:pt>
                <c:pt idx="3528">
                  <c:v>6.9803725904118169E-5</c:v>
                </c:pt>
                <c:pt idx="3529">
                  <c:v>6.4882469607477152E-5</c:v>
                </c:pt>
                <c:pt idx="3530">
                  <c:v>6.0474543926793489E-5</c:v>
                </c:pt>
                <c:pt idx="3531">
                  <c:v>6.0697013127757953E-5</c:v>
                </c:pt>
                <c:pt idx="3532">
                  <c:v>5.4410455362506866E-5</c:v>
                </c:pt>
                <c:pt idx="3533">
                  <c:v>5.0603810731051727E-5</c:v>
                </c:pt>
                <c:pt idx="3534">
                  <c:v>6.3656793919953259E-5</c:v>
                </c:pt>
                <c:pt idx="3535">
                  <c:v>9.5113101712871194E-5</c:v>
                </c:pt>
                <c:pt idx="3536">
                  <c:v>8.9112598399519697E-5</c:v>
                </c:pt>
                <c:pt idx="3537">
                  <c:v>1.10052510742099E-4</c:v>
                </c:pt>
                <c:pt idx="3538">
                  <c:v>7.6074136981520802E-5</c:v>
                </c:pt>
                <c:pt idx="3539">
                  <c:v>1.5059698636430018E-4</c:v>
                </c:pt>
                <c:pt idx="3540">
                  <c:v>7.6501845744153819E-5</c:v>
                </c:pt>
                <c:pt idx="3541">
                  <c:v>5.1290705430955149E-4</c:v>
                </c:pt>
                <c:pt idx="3542">
                  <c:v>1.3801455794554896E-3</c:v>
                </c:pt>
                <c:pt idx="3543">
                  <c:v>1.317021457179644E-3</c:v>
                </c:pt>
                <c:pt idx="3544">
                  <c:v>7.3810501084602725E-5</c:v>
                </c:pt>
                <c:pt idx="3545">
                  <c:v>1.2406963059051861E-3</c:v>
                </c:pt>
                <c:pt idx="3546">
                  <c:v>2.1394627231584541E-3</c:v>
                </c:pt>
                <c:pt idx="3547">
                  <c:v>3.6977070592846456E-4</c:v>
                </c:pt>
                <c:pt idx="3548">
                  <c:v>3.7131826194511809E-4</c:v>
                </c:pt>
                <c:pt idx="3549">
                  <c:v>2.8967392663176568E-4</c:v>
                </c:pt>
                <c:pt idx="3550">
                  <c:v>1.0819346072794938E-4</c:v>
                </c:pt>
                <c:pt idx="3551">
                  <c:v>7.5513527775731586E-5</c:v>
                </c:pt>
                <c:pt idx="3552">
                  <c:v>7.3823739675467985E-5</c:v>
                </c:pt>
                <c:pt idx="3553">
                  <c:v>7.0017658633494387E-5</c:v>
                </c:pt>
                <c:pt idx="3554">
                  <c:v>6.6420865694377597E-5</c:v>
                </c:pt>
                <c:pt idx="3555">
                  <c:v>6.5910402375955008E-5</c:v>
                </c:pt>
                <c:pt idx="3556">
                  <c:v>6.3358762502663737E-5</c:v>
                </c:pt>
                <c:pt idx="3557">
                  <c:v>6.4622756686364004E-5</c:v>
                </c:pt>
                <c:pt idx="3558">
                  <c:v>9.5142984088870388E-5</c:v>
                </c:pt>
                <c:pt idx="3559">
                  <c:v>1.2273932472931518E-4</c:v>
                </c:pt>
                <c:pt idx="3560">
                  <c:v>1.0919274642198877E-4</c:v>
                </c:pt>
                <c:pt idx="3561">
                  <c:v>7.8678890375829565E-5</c:v>
                </c:pt>
                <c:pt idx="3562">
                  <c:v>7.984614184977278E-5</c:v>
                </c:pt>
                <c:pt idx="3563">
                  <c:v>8.9129400890127728E-5</c:v>
                </c:pt>
                <c:pt idx="3564">
                  <c:v>7.9467362602435765E-5</c:v>
                </c:pt>
                <c:pt idx="3565">
                  <c:v>7.8869326936807413E-5</c:v>
                </c:pt>
                <c:pt idx="3566">
                  <c:v>1.5029696512776842E-3</c:v>
                </c:pt>
                <c:pt idx="3567">
                  <c:v>2.4617446407237359E-3</c:v>
                </c:pt>
                <c:pt idx="3568">
                  <c:v>2.398284120737578E-3</c:v>
                </c:pt>
                <c:pt idx="3569">
                  <c:v>2.0695665435330841E-3</c:v>
                </c:pt>
                <c:pt idx="3570">
                  <c:v>2.2435661942524021E-3</c:v>
                </c:pt>
                <c:pt idx="3571">
                  <c:v>8.2643555978055062E-4</c:v>
                </c:pt>
                <c:pt idx="3572">
                  <c:v>3.8409104571437714E-4</c:v>
                </c:pt>
                <c:pt idx="3573">
                  <c:v>2.9905319467357091E-4</c:v>
                </c:pt>
                <c:pt idx="3574">
                  <c:v>1.4662907495027535E-4</c:v>
                </c:pt>
                <c:pt idx="3575">
                  <c:v>8.3133495273469133E-5</c:v>
                </c:pt>
                <c:pt idx="3576">
                  <c:v>7.569532351544051E-5</c:v>
                </c:pt>
                <c:pt idx="3577">
                  <c:v>7.2551669873451621E-5</c:v>
                </c:pt>
                <c:pt idx="3578">
                  <c:v>6.9719204434219175E-5</c:v>
                </c:pt>
                <c:pt idx="3579">
                  <c:v>6.8459500106615872E-5</c:v>
                </c:pt>
                <c:pt idx="3580">
                  <c:v>6.4877259953859134E-5</c:v>
                </c:pt>
                <c:pt idx="3581">
                  <c:v>6.391902706932391E-5</c:v>
                </c:pt>
                <c:pt idx="3582">
                  <c:v>9.1141465338305202E-5</c:v>
                </c:pt>
                <c:pt idx="3583">
                  <c:v>1.1361935708234007E-4</c:v>
                </c:pt>
                <c:pt idx="3584">
                  <c:v>1.0912076969458957E-4</c:v>
                </c:pt>
                <c:pt idx="3585">
                  <c:v>7.9303776772231914E-5</c:v>
                </c:pt>
                <c:pt idx="3586">
                  <c:v>9.2160868135211706E-5</c:v>
                </c:pt>
                <c:pt idx="3587">
                  <c:v>1.0022639711834779E-4</c:v>
                </c:pt>
                <c:pt idx="3588">
                  <c:v>3.3853854518215484E-4</c:v>
                </c:pt>
                <c:pt idx="3589">
                  <c:v>7.192614838039161E-4</c:v>
                </c:pt>
                <c:pt idx="3590">
                  <c:v>1.2138024581405729E-3</c:v>
                </c:pt>
                <c:pt idx="3591">
                  <c:v>1.3134507633796651E-3</c:v>
                </c:pt>
                <c:pt idx="3592">
                  <c:v>3.8453809600979703E-4</c:v>
                </c:pt>
                <c:pt idx="3593">
                  <c:v>2.2801983982650379E-4</c:v>
                </c:pt>
                <c:pt idx="3594">
                  <c:v>3.1459312075547913E-4</c:v>
                </c:pt>
                <c:pt idx="3595">
                  <c:v>3.7517982319374625E-4</c:v>
                </c:pt>
                <c:pt idx="3596">
                  <c:v>2.8134139842830397E-4</c:v>
                </c:pt>
                <c:pt idx="3597">
                  <c:v>2.2314759926992365E-4</c:v>
                </c:pt>
                <c:pt idx="3598">
                  <c:v>8.6292635860670059E-5</c:v>
                </c:pt>
                <c:pt idx="3599">
                  <c:v>8.2289437403610183E-5</c:v>
                </c:pt>
                <c:pt idx="3600">
                  <c:v>7.5112820755022792E-5</c:v>
                </c:pt>
                <c:pt idx="3601">
                  <c:v>7.1874666643176286E-5</c:v>
                </c:pt>
                <c:pt idx="3602">
                  <c:v>6.5612140388681902E-5</c:v>
                </c:pt>
                <c:pt idx="3603">
                  <c:v>6.464110411953158E-5</c:v>
                </c:pt>
                <c:pt idx="3604">
                  <c:v>6.0477349884102421E-5</c:v>
                </c:pt>
                <c:pt idx="3605">
                  <c:v>6.7331696458002539E-5</c:v>
                </c:pt>
                <c:pt idx="3606">
                  <c:v>1.000154302398745E-4</c:v>
                </c:pt>
                <c:pt idx="3607">
                  <c:v>1.0271295907828195E-4</c:v>
                </c:pt>
                <c:pt idx="3608">
                  <c:v>9.2826044961590205E-5</c:v>
                </c:pt>
                <c:pt idx="3609">
                  <c:v>7.8685559179219268E-5</c:v>
                </c:pt>
                <c:pt idx="3610">
                  <c:v>9.4144216662630137E-5</c:v>
                </c:pt>
                <c:pt idx="3611">
                  <c:v>2.7787240882412665E-4</c:v>
                </c:pt>
                <c:pt idx="3612">
                  <c:v>8.6810673431057166E-4</c:v>
                </c:pt>
                <c:pt idx="3613">
                  <c:v>1.5700398255886687E-3</c:v>
                </c:pt>
                <c:pt idx="3614">
                  <c:v>1.9333161839916019E-3</c:v>
                </c:pt>
                <c:pt idx="3615">
                  <c:v>2.1268981883264715E-3</c:v>
                </c:pt>
                <c:pt idx="3616">
                  <c:v>1.7616278580305726E-3</c:v>
                </c:pt>
                <c:pt idx="3617">
                  <c:v>9.2259670859588404E-4</c:v>
                </c:pt>
                <c:pt idx="3618">
                  <c:v>1.2646971846878329E-3</c:v>
                </c:pt>
                <c:pt idx="3619">
                  <c:v>3.0222236004256872E-4</c:v>
                </c:pt>
                <c:pt idx="3620">
                  <c:v>2.5986327284350819E-4</c:v>
                </c:pt>
                <c:pt idx="3621">
                  <c:v>4.5486993882453352E-4</c:v>
                </c:pt>
                <c:pt idx="3622">
                  <c:v>8.639965520018676E-5</c:v>
                </c:pt>
                <c:pt idx="3623">
                  <c:v>8.0877011281196563E-5</c:v>
                </c:pt>
                <c:pt idx="3624">
                  <c:v>8.9263556545721661E-5</c:v>
                </c:pt>
                <c:pt idx="3625">
                  <c:v>5.8280759082580509E-5</c:v>
                </c:pt>
                <c:pt idx="3626">
                  <c:v>3.9775194446470099E-5</c:v>
                </c:pt>
                <c:pt idx="3627">
                  <c:v>4.096637946064639E-5</c:v>
                </c:pt>
                <c:pt idx="3628">
                  <c:v>3.9504107329371424E-5</c:v>
                </c:pt>
                <c:pt idx="3629">
                  <c:v>7.2765682799037754E-5</c:v>
                </c:pt>
                <c:pt idx="3630">
                  <c:v>1.0434714350890663E-4</c:v>
                </c:pt>
                <c:pt idx="3631">
                  <c:v>1.491262936458357E-4</c:v>
                </c:pt>
                <c:pt idx="3632">
                  <c:v>1.6747247386164475E-4</c:v>
                </c:pt>
                <c:pt idx="3633">
                  <c:v>1.7195539015278866E-4</c:v>
                </c:pt>
                <c:pt idx="3634">
                  <c:v>2.1950661836002018E-4</c:v>
                </c:pt>
                <c:pt idx="3635">
                  <c:v>2.5862265687382629E-4</c:v>
                </c:pt>
                <c:pt idx="3636">
                  <c:v>2.9717995789263414E-4</c:v>
                </c:pt>
                <c:pt idx="3637">
                  <c:v>3.441551022832374E-4</c:v>
                </c:pt>
                <c:pt idx="3638">
                  <c:v>3.2098288735385558E-4</c:v>
                </c:pt>
                <c:pt idx="3639">
                  <c:v>2.9864907083804914E-4</c:v>
                </c:pt>
                <c:pt idx="3640">
                  <c:v>2.7448223863859005E-4</c:v>
                </c:pt>
                <c:pt idx="3641">
                  <c:v>2.6076643199004199E-4</c:v>
                </c:pt>
                <c:pt idx="3642">
                  <c:v>1.9881317100875007E-4</c:v>
                </c:pt>
                <c:pt idx="3643">
                  <c:v>1.9317335929751374E-4</c:v>
                </c:pt>
                <c:pt idx="3644">
                  <c:v>2.0098363190840143E-4</c:v>
                </c:pt>
                <c:pt idx="3645">
                  <c:v>1.9397389959007261E-4</c:v>
                </c:pt>
                <c:pt idx="3646">
                  <c:v>1.6843075845168011E-4</c:v>
                </c:pt>
                <c:pt idx="3647">
                  <c:v>1.3516068512339896E-4</c:v>
                </c:pt>
                <c:pt idx="3648">
                  <c:v>9.2218041159120332E-5</c:v>
                </c:pt>
                <c:pt idx="3649">
                  <c:v>6.8947034826685388E-5</c:v>
                </c:pt>
                <c:pt idx="3650">
                  <c:v>4.6011167275149404E-5</c:v>
                </c:pt>
                <c:pt idx="3651">
                  <c:v>4.1515299015938893E-5</c:v>
                </c:pt>
                <c:pt idx="3652">
                  <c:v>5.4847962232857289E-5</c:v>
                </c:pt>
                <c:pt idx="3653">
                  <c:v>8.0552418356937781E-5</c:v>
                </c:pt>
                <c:pt idx="3654">
                  <c:v>1.1262442705358932E-4</c:v>
                </c:pt>
                <c:pt idx="3655">
                  <c:v>1.4940125044927735E-4</c:v>
                </c:pt>
                <c:pt idx="3656">
                  <c:v>1.6514016079096847E-4</c:v>
                </c:pt>
                <c:pt idx="3657">
                  <c:v>1.745120794461332E-4</c:v>
                </c:pt>
                <c:pt idx="3658">
                  <c:v>1.9849779322413214E-4</c:v>
                </c:pt>
                <c:pt idx="3659">
                  <c:v>2.0776259225421177E-4</c:v>
                </c:pt>
                <c:pt idx="3660">
                  <c:v>2.9704455004394382E-4</c:v>
                </c:pt>
                <c:pt idx="3661">
                  <c:v>3.0545505752732464E-4</c:v>
                </c:pt>
                <c:pt idx="3662">
                  <c:v>3.0397065680036825E-4</c:v>
                </c:pt>
                <c:pt idx="3663">
                  <c:v>1.3053010894125219E-3</c:v>
                </c:pt>
                <c:pt idx="3664">
                  <c:v>1.150164989847491E-3</c:v>
                </c:pt>
                <c:pt idx="3665">
                  <c:v>8.0031514500593837E-4</c:v>
                </c:pt>
                <c:pt idx="3666">
                  <c:v>3.0164380123090561E-4</c:v>
                </c:pt>
                <c:pt idx="3667">
                  <c:v>1.7400397925792878E-4</c:v>
                </c:pt>
                <c:pt idx="3668">
                  <c:v>1.7460171182840932E-4</c:v>
                </c:pt>
                <c:pt idx="3669">
                  <c:v>1.7741710555557535E-4</c:v>
                </c:pt>
                <c:pt idx="3670">
                  <c:v>1.5871544484565803E-4</c:v>
                </c:pt>
                <c:pt idx="3671">
                  <c:v>1.3476436747007225E-4</c:v>
                </c:pt>
                <c:pt idx="3672">
                  <c:v>1.0845222220103098E-4</c:v>
                </c:pt>
                <c:pt idx="3673">
                  <c:v>8.7645390543052384E-5</c:v>
                </c:pt>
                <c:pt idx="3674">
                  <c:v>5.998983568045877E-5</c:v>
                </c:pt>
                <c:pt idx="3675">
                  <c:v>4.3631536357288041E-5</c:v>
                </c:pt>
                <c:pt idx="3676">
                  <c:v>4.3796721963576832E-5</c:v>
                </c:pt>
                <c:pt idx="3677">
                  <c:v>4.5780332767719913E-5</c:v>
                </c:pt>
                <c:pt idx="3678">
                  <c:v>7.5457126831114993E-5</c:v>
                </c:pt>
                <c:pt idx="3679">
                  <c:v>1.1958732312581817E-4</c:v>
                </c:pt>
                <c:pt idx="3680">
                  <c:v>1.36833024066976E-4</c:v>
                </c:pt>
                <c:pt idx="3681">
                  <c:v>1.5601348228967381E-4</c:v>
                </c:pt>
                <c:pt idx="3682">
                  <c:v>1.9530142067541138E-4</c:v>
                </c:pt>
                <c:pt idx="3683">
                  <c:v>2.138052023238569E-4</c:v>
                </c:pt>
                <c:pt idx="3684">
                  <c:v>2.7180471735733445E-4</c:v>
                </c:pt>
                <c:pt idx="3685">
                  <c:v>2.4088674832158465E-3</c:v>
                </c:pt>
                <c:pt idx="3686">
                  <c:v>6.2157753234222402E-4</c:v>
                </c:pt>
                <c:pt idx="3687">
                  <c:v>2.6557473040639013E-4</c:v>
                </c:pt>
                <c:pt idx="3688">
                  <c:v>2.286920358148924E-4</c:v>
                </c:pt>
                <c:pt idx="3689">
                  <c:v>2.2081971080195197E-4</c:v>
                </c:pt>
                <c:pt idx="3690">
                  <c:v>1.8681406912020304E-4</c:v>
                </c:pt>
                <c:pt idx="3691">
                  <c:v>1.7876481081513041E-4</c:v>
                </c:pt>
                <c:pt idx="3692">
                  <c:v>1.7839427359118425E-4</c:v>
                </c:pt>
                <c:pt idx="3693">
                  <c:v>1.8727088382472634E-4</c:v>
                </c:pt>
                <c:pt idx="3694">
                  <c:v>1.7233032953393405E-4</c:v>
                </c:pt>
                <c:pt idx="3695">
                  <c:v>1.4603006091813044E-4</c:v>
                </c:pt>
                <c:pt idx="3696">
                  <c:v>1.1067476202166704E-4</c:v>
                </c:pt>
                <c:pt idx="3697">
                  <c:v>6.8821732944863138E-5</c:v>
                </c:pt>
                <c:pt idx="3698">
                  <c:v>5.1761051715462521E-5</c:v>
                </c:pt>
                <c:pt idx="3699">
                  <c:v>5.8406153884795161E-5</c:v>
                </c:pt>
                <c:pt idx="3700">
                  <c:v>3.7010919314436276E-5</c:v>
                </c:pt>
                <c:pt idx="3701">
                  <c:v>3.4440900290653228E-5</c:v>
                </c:pt>
                <c:pt idx="3702">
                  <c:v>7.2717237759033505E-5</c:v>
                </c:pt>
                <c:pt idx="3703">
                  <c:v>1.3626733121781812E-4</c:v>
                </c:pt>
                <c:pt idx="3704">
                  <c:v>1.4458313843029183E-4</c:v>
                </c:pt>
                <c:pt idx="3705">
                  <c:v>1.9909724736927203E-4</c:v>
                </c:pt>
                <c:pt idx="3706">
                  <c:v>2.6946677155191957E-4</c:v>
                </c:pt>
                <c:pt idx="3707">
                  <c:v>3.8878599721407472E-4</c:v>
                </c:pt>
                <c:pt idx="3708">
                  <c:v>4.4685606025102989E-4</c:v>
                </c:pt>
                <c:pt idx="3709">
                  <c:v>4.4169364448993576E-4</c:v>
                </c:pt>
                <c:pt idx="3710">
                  <c:v>4.5533491551695202E-4</c:v>
                </c:pt>
                <c:pt idx="3711">
                  <c:v>4.9518388227730726E-4</c:v>
                </c:pt>
                <c:pt idx="3712">
                  <c:v>1.2895785122697457E-3</c:v>
                </c:pt>
                <c:pt idx="3713">
                  <c:v>2.5165122297313254E-3</c:v>
                </c:pt>
                <c:pt idx="3714">
                  <c:v>6.1221267930021374E-4</c:v>
                </c:pt>
                <c:pt idx="3715">
                  <c:v>2.1157272591557362E-4</c:v>
                </c:pt>
                <c:pt idx="3716">
                  <c:v>2.3993172165563556E-4</c:v>
                </c:pt>
                <c:pt idx="3717">
                  <c:v>2.5040071745149547E-4</c:v>
                </c:pt>
                <c:pt idx="3718">
                  <c:v>2.0225131715895069E-4</c:v>
                </c:pt>
                <c:pt idx="3719">
                  <c:v>1.5279385300115287E-4</c:v>
                </c:pt>
                <c:pt idx="3720">
                  <c:v>1.0440384048482523E-4</c:v>
                </c:pt>
                <c:pt idx="3721">
                  <c:v>4.8947135069812679E-5</c:v>
                </c:pt>
                <c:pt idx="3722">
                  <c:v>3.950487059033949E-5</c:v>
                </c:pt>
                <c:pt idx="3723">
                  <c:v>5.4206507667933586E-5</c:v>
                </c:pt>
                <c:pt idx="3724">
                  <c:v>4.2613039217925884E-5</c:v>
                </c:pt>
                <c:pt idx="3725">
                  <c:v>6.2953772549179162E-5</c:v>
                </c:pt>
                <c:pt idx="3726">
                  <c:v>1.0732240786837934E-4</c:v>
                </c:pt>
                <c:pt idx="3727">
                  <c:v>1.7114264051185782E-4</c:v>
                </c:pt>
                <c:pt idx="3728">
                  <c:v>1.9735009554009892E-4</c:v>
                </c:pt>
                <c:pt idx="3729">
                  <c:v>2.1122888386805775E-4</c:v>
                </c:pt>
                <c:pt idx="3730">
                  <c:v>2.5114828777763422E-4</c:v>
                </c:pt>
                <c:pt idx="3731">
                  <c:v>3.1120850786779843E-4</c:v>
                </c:pt>
                <c:pt idx="3732">
                  <c:v>3.828287323616759E-4</c:v>
                </c:pt>
                <c:pt idx="3733">
                  <c:v>4.0334610151884553E-4</c:v>
                </c:pt>
                <c:pt idx="3734">
                  <c:v>3.7037412107446288E-4</c:v>
                </c:pt>
                <c:pt idx="3735">
                  <c:v>3.5951290810097851E-4</c:v>
                </c:pt>
                <c:pt idx="3736">
                  <c:v>5.3331985841095981E-4</c:v>
                </c:pt>
                <c:pt idx="3737">
                  <c:v>1.4422407321454357E-3</c:v>
                </c:pt>
                <c:pt idx="3738">
                  <c:v>2.3676676951823062E-4</c:v>
                </c:pt>
                <c:pt idx="3739">
                  <c:v>2.1235796810686701E-4</c:v>
                </c:pt>
                <c:pt idx="3740">
                  <c:v>2.2658237277597162E-4</c:v>
                </c:pt>
                <c:pt idx="3741">
                  <c:v>2.3323686838493029E-4</c:v>
                </c:pt>
                <c:pt idx="3742">
                  <c:v>1.753289157124262E-4</c:v>
                </c:pt>
                <c:pt idx="3743">
                  <c:v>1.4700155957975971E-4</c:v>
                </c:pt>
                <c:pt idx="3744">
                  <c:v>1.1376931185602546E-4</c:v>
                </c:pt>
                <c:pt idx="3745">
                  <c:v>8.6054625013045171E-5</c:v>
                </c:pt>
                <c:pt idx="3746">
                  <c:v>5.8557919813049785E-5</c:v>
                </c:pt>
                <c:pt idx="3747">
                  <c:v>5.9594528630073078E-5</c:v>
                </c:pt>
                <c:pt idx="3748">
                  <c:v>4.992039070871037E-5</c:v>
                </c:pt>
                <c:pt idx="3749">
                  <c:v>9.5604951477591961E-5</c:v>
                </c:pt>
                <c:pt idx="3750">
                  <c:v>1.1123517616747299E-4</c:v>
                </c:pt>
                <c:pt idx="3751">
                  <c:v>1.7255150497469095E-4</c:v>
                </c:pt>
                <c:pt idx="3752">
                  <c:v>2.0182676196648042E-4</c:v>
                </c:pt>
                <c:pt idx="3753">
                  <c:v>2.276829686692619E-4</c:v>
                </c:pt>
                <c:pt idx="3754">
                  <c:v>2.7757637983273116E-4</c:v>
                </c:pt>
                <c:pt idx="3755">
                  <c:v>3.0514811433624087E-4</c:v>
                </c:pt>
                <c:pt idx="3756">
                  <c:v>3.5527973778516907E-4</c:v>
                </c:pt>
                <c:pt idx="3757">
                  <c:v>3.8858476961597536E-4</c:v>
                </c:pt>
                <c:pt idx="3758">
                  <c:v>3.8146267727893357E-4</c:v>
                </c:pt>
                <c:pt idx="3759">
                  <c:v>3.5314086971972234E-4</c:v>
                </c:pt>
                <c:pt idx="3760">
                  <c:v>3.9539927790687584E-4</c:v>
                </c:pt>
                <c:pt idx="3761">
                  <c:v>4.135538462851266E-4</c:v>
                </c:pt>
                <c:pt idx="3762">
                  <c:v>2.1027191090442922E-4</c:v>
                </c:pt>
                <c:pt idx="3763">
                  <c:v>2.0576079563381803E-4</c:v>
                </c:pt>
                <c:pt idx="3764">
                  <c:v>2.1165628115531179E-4</c:v>
                </c:pt>
                <c:pt idx="3765">
                  <c:v>2.2281573384007279E-4</c:v>
                </c:pt>
                <c:pt idx="3766">
                  <c:v>1.9568739027338904E-4</c:v>
                </c:pt>
                <c:pt idx="3767">
                  <c:v>1.4622481740713582E-4</c:v>
                </c:pt>
                <c:pt idx="3768">
                  <c:v>1.1157623614492961E-4</c:v>
                </c:pt>
                <c:pt idx="3769">
                  <c:v>5.8497285804400104E-5</c:v>
                </c:pt>
                <c:pt idx="3770">
                  <c:v>4.4246320582317585E-5</c:v>
                </c:pt>
                <c:pt idx="3771">
                  <c:v>4.163564625991571E-5</c:v>
                </c:pt>
                <c:pt idx="3772">
                  <c:v>4.8961246081174312E-5</c:v>
                </c:pt>
                <c:pt idx="3773">
                  <c:v>7.2463082462130779E-5</c:v>
                </c:pt>
                <c:pt idx="3774">
                  <c:v>1.2187667656048145E-4</c:v>
                </c:pt>
                <c:pt idx="3775">
                  <c:v>1.5716116499920566E-4</c:v>
                </c:pt>
                <c:pt idx="3776">
                  <c:v>1.7879000791170071E-4</c:v>
                </c:pt>
                <c:pt idx="3777">
                  <c:v>2.014889608619748E-4</c:v>
                </c:pt>
                <c:pt idx="3778">
                  <c:v>2.2892965861180485E-4</c:v>
                </c:pt>
                <c:pt idx="3779">
                  <c:v>2.6015410786830583E-4</c:v>
                </c:pt>
                <c:pt idx="3780">
                  <c:v>2.8864724434985237E-4</c:v>
                </c:pt>
                <c:pt idx="3781">
                  <c:v>3.108493991886462E-4</c:v>
                </c:pt>
                <c:pt idx="3782">
                  <c:v>3.1542310249031897E-4</c:v>
                </c:pt>
                <c:pt idx="3783">
                  <c:v>2.7669911228175241E-4</c:v>
                </c:pt>
                <c:pt idx="3784">
                  <c:v>7.2666268406390549E-3</c:v>
                </c:pt>
                <c:pt idx="3785">
                  <c:v>1.489685777578042E-3</c:v>
                </c:pt>
                <c:pt idx="3786">
                  <c:v>1.8921800087950845E-3</c:v>
                </c:pt>
                <c:pt idx="3787">
                  <c:v>2.5500172153053785E-3</c:v>
                </c:pt>
                <c:pt idx="3788">
                  <c:v>1.9090076564399659E-4</c:v>
                </c:pt>
                <c:pt idx="3789">
                  <c:v>1.9205449660668607E-4</c:v>
                </c:pt>
                <c:pt idx="3790">
                  <c:v>1.8635873138253634E-4</c:v>
                </c:pt>
                <c:pt idx="3791">
                  <c:v>1.4844954218581739E-4</c:v>
                </c:pt>
                <c:pt idx="3792">
                  <c:v>1.057566330874896E-4</c:v>
                </c:pt>
                <c:pt idx="3793">
                  <c:v>6.7760497865093094E-5</c:v>
                </c:pt>
                <c:pt idx="3794">
                  <c:v>4.2362981139491184E-5</c:v>
                </c:pt>
                <c:pt idx="3795">
                  <c:v>4.0909787265734494E-5</c:v>
                </c:pt>
                <c:pt idx="3796">
                  <c:v>4.146375465040638E-5</c:v>
                </c:pt>
                <c:pt idx="3797">
                  <c:v>8.4550045211214121E-5</c:v>
                </c:pt>
                <c:pt idx="3798">
                  <c:v>1.1026468540779743E-4</c:v>
                </c:pt>
                <c:pt idx="3799">
                  <c:v>1.6559624795687989E-4</c:v>
                </c:pt>
                <c:pt idx="3800">
                  <c:v>1.8223096662856985E-4</c:v>
                </c:pt>
                <c:pt idx="3801">
                  <c:v>2.2845273322102884E-4</c:v>
                </c:pt>
                <c:pt idx="3802">
                  <c:v>3.1085570081306634E-4</c:v>
                </c:pt>
                <c:pt idx="3803">
                  <c:v>3.8323887372141915E-4</c:v>
                </c:pt>
                <c:pt idx="3804">
                  <c:v>4.552319558321181E-4</c:v>
                </c:pt>
                <c:pt idx="3805">
                  <c:v>4.8849777385113363E-4</c:v>
                </c:pt>
                <c:pt idx="3806">
                  <c:v>5.849733236867917E-4</c:v>
                </c:pt>
                <c:pt idx="3807">
                  <c:v>2.2289417288031944E-3</c:v>
                </c:pt>
                <c:pt idx="3808">
                  <c:v>2.0825640799846039E-3</c:v>
                </c:pt>
                <c:pt idx="3809">
                  <c:v>5.2835702701602312E-4</c:v>
                </c:pt>
                <c:pt idx="3810">
                  <c:v>8.6361436538668897E-4</c:v>
                </c:pt>
                <c:pt idx="3811">
                  <c:v>3.2106408467334253E-4</c:v>
                </c:pt>
                <c:pt idx="3812">
                  <c:v>2.5407176776726716E-4</c:v>
                </c:pt>
                <c:pt idx="3813">
                  <c:v>2.5214229688777235E-4</c:v>
                </c:pt>
                <c:pt idx="3814">
                  <c:v>2.1138256145514228E-4</c:v>
                </c:pt>
                <c:pt idx="3815">
                  <c:v>1.5056224346281713E-4</c:v>
                </c:pt>
                <c:pt idx="3816">
                  <c:v>9.6700065984481245E-5</c:v>
                </c:pt>
                <c:pt idx="3817">
                  <c:v>6.132303402095433E-5</c:v>
                </c:pt>
                <c:pt idx="3818">
                  <c:v>4.5133732745584711E-5</c:v>
                </c:pt>
                <c:pt idx="3819">
                  <c:v>4.3964925785820375E-5</c:v>
                </c:pt>
                <c:pt idx="3820">
                  <c:v>4.536054252887082E-5</c:v>
                </c:pt>
                <c:pt idx="3821">
                  <c:v>5.6573942897534758E-5</c:v>
                </c:pt>
                <c:pt idx="3822">
                  <c:v>9.4268813145910116E-5</c:v>
                </c:pt>
                <c:pt idx="3823">
                  <c:v>1.4303634169479196E-4</c:v>
                </c:pt>
                <c:pt idx="3824">
                  <c:v>1.6173124988360095E-4</c:v>
                </c:pt>
                <c:pt idx="3825">
                  <c:v>1.6303454328302113E-4</c:v>
                </c:pt>
                <c:pt idx="3826">
                  <c:v>1.8306024255860821E-4</c:v>
                </c:pt>
                <c:pt idx="3827">
                  <c:v>2.004982835276429E-4</c:v>
                </c:pt>
                <c:pt idx="3828">
                  <c:v>2.9392964849384961E-4</c:v>
                </c:pt>
                <c:pt idx="3829">
                  <c:v>3.4448669433687063E-4</c:v>
                </c:pt>
                <c:pt idx="3830">
                  <c:v>2.4823104446673657E-4</c:v>
                </c:pt>
                <c:pt idx="3831">
                  <c:v>2.4194985496101877E-4</c:v>
                </c:pt>
                <c:pt idx="3832">
                  <c:v>2.2598233718260498E-4</c:v>
                </c:pt>
                <c:pt idx="3833">
                  <c:v>2.6332151838319993E-4</c:v>
                </c:pt>
                <c:pt idx="3834">
                  <c:v>2.4609052348678557E-4</c:v>
                </c:pt>
                <c:pt idx="3835">
                  <c:v>1.8531042357157056E-4</c:v>
                </c:pt>
                <c:pt idx="3836">
                  <c:v>1.8142216256160609E-4</c:v>
                </c:pt>
                <c:pt idx="3837">
                  <c:v>1.8309722903884625E-4</c:v>
                </c:pt>
                <c:pt idx="3838">
                  <c:v>1.6196480980634637E-4</c:v>
                </c:pt>
                <c:pt idx="3839">
                  <c:v>1.3069320137688511E-4</c:v>
                </c:pt>
                <c:pt idx="3840">
                  <c:v>1.0455465213318526E-4</c:v>
                </c:pt>
                <c:pt idx="3841">
                  <c:v>7.657058979045971E-5</c:v>
                </c:pt>
                <c:pt idx="3842">
                  <c:v>4.9762436088380043E-5</c:v>
                </c:pt>
                <c:pt idx="3843">
                  <c:v>4.4443401216236491E-5</c:v>
                </c:pt>
                <c:pt idx="3844">
                  <c:v>4.412292897176292E-5</c:v>
                </c:pt>
                <c:pt idx="3845">
                  <c:v>3.7972106882052073E-5</c:v>
                </c:pt>
                <c:pt idx="3846">
                  <c:v>6.4731636270094813E-5</c:v>
                </c:pt>
                <c:pt idx="3847">
                  <c:v>1.1367038052334978E-4</c:v>
                </c:pt>
                <c:pt idx="3848">
                  <c:v>1.4185401145896506E-4</c:v>
                </c:pt>
                <c:pt idx="3849">
                  <c:v>2.1478169837358624E-4</c:v>
                </c:pt>
                <c:pt idx="3850">
                  <c:v>2.8690536694656342E-4</c:v>
                </c:pt>
                <c:pt idx="3851">
                  <c:v>3.5337437905087651E-4</c:v>
                </c:pt>
                <c:pt idx="3852">
                  <c:v>1.4062105427708436E-3</c:v>
                </c:pt>
                <c:pt idx="3853">
                  <c:v>7.8701063159372329E-3</c:v>
                </c:pt>
                <c:pt idx="3854">
                  <c:v>5.7983430789858405E-3</c:v>
                </c:pt>
                <c:pt idx="3855">
                  <c:v>7.3903987621758409E-4</c:v>
                </c:pt>
                <c:pt idx="3856">
                  <c:v>3.691490826202998E-4</c:v>
                </c:pt>
                <c:pt idx="3857">
                  <c:v>1.925175336251597E-4</c:v>
                </c:pt>
                <c:pt idx="3858">
                  <c:v>1.9319194254452903E-4</c:v>
                </c:pt>
                <c:pt idx="3859">
                  <c:v>1.8490289654423016E-4</c:v>
                </c:pt>
                <c:pt idx="3860">
                  <c:v>1.846270220777843E-4</c:v>
                </c:pt>
                <c:pt idx="3861">
                  <c:v>1.8197074216302333E-4</c:v>
                </c:pt>
                <c:pt idx="3862">
                  <c:v>1.7232269310823404E-4</c:v>
                </c:pt>
                <c:pt idx="3863">
                  <c:v>1.3827977688651399E-4</c:v>
                </c:pt>
                <c:pt idx="3864">
                  <c:v>1.0860204063549509E-4</c:v>
                </c:pt>
                <c:pt idx="3865">
                  <c:v>6.864391528984122E-5</c:v>
                </c:pt>
                <c:pt idx="3866">
                  <c:v>5.3417669920603095E-5</c:v>
                </c:pt>
                <c:pt idx="3867">
                  <c:v>6.2420028096961757E-5</c:v>
                </c:pt>
                <c:pt idx="3868">
                  <c:v>3.7141861101919894E-5</c:v>
                </c:pt>
                <c:pt idx="3869">
                  <c:v>3.4604896402014129E-5</c:v>
                </c:pt>
                <c:pt idx="3870">
                  <c:v>7.1490757571755282E-5</c:v>
                </c:pt>
                <c:pt idx="3871">
                  <c:v>1.3212883568216756E-4</c:v>
                </c:pt>
                <c:pt idx="3872">
                  <c:v>1.3786627009941625E-4</c:v>
                </c:pt>
                <c:pt idx="3873">
                  <c:v>2.5746234132740267E-4</c:v>
                </c:pt>
                <c:pt idx="3874">
                  <c:v>3.3817682686789765E-4</c:v>
                </c:pt>
                <c:pt idx="3875">
                  <c:v>4.1722391175172174E-4</c:v>
                </c:pt>
                <c:pt idx="3876">
                  <c:v>3.0376660136467123E-3</c:v>
                </c:pt>
                <c:pt idx="3877">
                  <c:v>9.1808322425776748E-3</c:v>
                </c:pt>
                <c:pt idx="3878">
                  <c:v>7.5522578485080925E-3</c:v>
                </c:pt>
                <c:pt idx="3879">
                  <c:v>6.6011237253208455E-3</c:v>
                </c:pt>
                <c:pt idx="3880">
                  <c:v>7.6689749478613546E-4</c:v>
                </c:pt>
                <c:pt idx="3881">
                  <c:v>1.8035921562141427E-3</c:v>
                </c:pt>
                <c:pt idx="3882">
                  <c:v>1.9957096983412974E-4</c:v>
                </c:pt>
                <c:pt idx="3883">
                  <c:v>1.9591376691947802E-4</c:v>
                </c:pt>
                <c:pt idx="3884">
                  <c:v>1.9863042586536959E-4</c:v>
                </c:pt>
                <c:pt idx="3885">
                  <c:v>2.0582198337941842E-4</c:v>
                </c:pt>
                <c:pt idx="3886">
                  <c:v>1.8334049856970038E-4</c:v>
                </c:pt>
                <c:pt idx="3887">
                  <c:v>1.3800315143954223E-4</c:v>
                </c:pt>
                <c:pt idx="3888">
                  <c:v>1.0378564438698807E-4</c:v>
                </c:pt>
                <c:pt idx="3889">
                  <c:v>6.0048330353410404E-5</c:v>
                </c:pt>
                <c:pt idx="3890">
                  <c:v>4.5654924259977642E-5</c:v>
                </c:pt>
                <c:pt idx="3891">
                  <c:v>5.8173305672710424E-5</c:v>
                </c:pt>
                <c:pt idx="3892">
                  <c:v>4.5772152502571418E-5</c:v>
                </c:pt>
                <c:pt idx="3893">
                  <c:v>7.2686797513013028E-5</c:v>
                </c:pt>
                <c:pt idx="3894">
                  <c:v>1.2110116831229703E-4</c:v>
                </c:pt>
                <c:pt idx="3895">
                  <c:v>1.9615053415696283E-4</c:v>
                </c:pt>
                <c:pt idx="3896">
                  <c:v>1.9848853167956656E-4</c:v>
                </c:pt>
                <c:pt idx="3897">
                  <c:v>2.5211934242416588E-4</c:v>
                </c:pt>
                <c:pt idx="3898">
                  <c:v>3.435239856350865E-4</c:v>
                </c:pt>
                <c:pt idx="3899">
                  <c:v>4.2745469067046685E-4</c:v>
                </c:pt>
                <c:pt idx="3900">
                  <c:v>5.130825627611814E-4</c:v>
                </c:pt>
                <c:pt idx="3901">
                  <c:v>5.3482657007046346E-4</c:v>
                </c:pt>
                <c:pt idx="3902">
                  <c:v>1.3882247932881485E-3</c:v>
                </c:pt>
                <c:pt idx="3903">
                  <c:v>1.30152394120831E-3</c:v>
                </c:pt>
                <c:pt idx="3904">
                  <c:v>2.154093996225816E-3</c:v>
                </c:pt>
                <c:pt idx="3905">
                  <c:v>1.4042516267275659E-3</c:v>
                </c:pt>
                <c:pt idx="3906">
                  <c:v>8.5345331105056183E-4</c:v>
                </c:pt>
                <c:pt idx="3907">
                  <c:v>2.4884720368064213E-4</c:v>
                </c:pt>
                <c:pt idx="3908">
                  <c:v>2.5142245849032275E-4</c:v>
                </c:pt>
                <c:pt idx="3909">
                  <c:v>6.699194293883666E-4</c:v>
                </c:pt>
                <c:pt idx="3910">
                  <c:v>2.0497868749206951E-4</c:v>
                </c:pt>
                <c:pt idx="3911">
                  <c:v>1.5104059011273823E-4</c:v>
                </c:pt>
                <c:pt idx="3912">
                  <c:v>1.0566924703882609E-4</c:v>
                </c:pt>
                <c:pt idx="3913">
                  <c:v>6.8537738319592107E-5</c:v>
                </c:pt>
                <c:pt idx="3914">
                  <c:v>4.689152046296119E-5</c:v>
                </c:pt>
                <c:pt idx="3915">
                  <c:v>4.4018251027368533E-5</c:v>
                </c:pt>
                <c:pt idx="3916">
                  <c:v>4.9197001872970214E-5</c:v>
                </c:pt>
                <c:pt idx="3917">
                  <c:v>7.4237742633031148E-5</c:v>
                </c:pt>
                <c:pt idx="3918">
                  <c:v>1.1889908305664681E-4</c:v>
                </c:pt>
                <c:pt idx="3919">
                  <c:v>1.5705438169454297E-4</c:v>
                </c:pt>
                <c:pt idx="3920">
                  <c:v>1.7723290345653605E-4</c:v>
                </c:pt>
                <c:pt idx="3921">
                  <c:v>1.971640637911988E-4</c:v>
                </c:pt>
                <c:pt idx="3922">
                  <c:v>2.2853659079983331E-4</c:v>
                </c:pt>
                <c:pt idx="3923">
                  <c:v>3.2440137271908919E-4</c:v>
                </c:pt>
                <c:pt idx="3924">
                  <c:v>3.1912278577191642E-4</c:v>
                </c:pt>
                <c:pt idx="3925">
                  <c:v>3.545679610487894E-4</c:v>
                </c:pt>
                <c:pt idx="3926">
                  <c:v>5.1848064987280345E-4</c:v>
                </c:pt>
                <c:pt idx="3927">
                  <c:v>1.1861862458241756E-3</c:v>
                </c:pt>
                <c:pt idx="3928">
                  <c:v>1.5942349957979267E-3</c:v>
                </c:pt>
                <c:pt idx="3929">
                  <c:v>1.3871698514342839E-3</c:v>
                </c:pt>
                <c:pt idx="3930">
                  <c:v>1.4697358264862649E-3</c:v>
                </c:pt>
                <c:pt idx="3931">
                  <c:v>2.3153665327400026E-4</c:v>
                </c:pt>
                <c:pt idx="3932">
                  <c:v>2.3470993816210195E-4</c:v>
                </c:pt>
                <c:pt idx="3933">
                  <c:v>2.4329808093016597E-4</c:v>
                </c:pt>
                <c:pt idx="3934">
                  <c:v>2.1730077090153499E-4</c:v>
                </c:pt>
                <c:pt idx="3935">
                  <c:v>1.6606326730709371E-4</c:v>
                </c:pt>
                <c:pt idx="3936">
                  <c:v>1.2910736753855991E-4</c:v>
                </c:pt>
                <c:pt idx="3937">
                  <c:v>9.1995650291503442E-5</c:v>
                </c:pt>
                <c:pt idx="3938">
                  <c:v>6.8118179017755739E-5</c:v>
                </c:pt>
                <c:pt idx="3939">
                  <c:v>5.9741798074736013E-5</c:v>
                </c:pt>
                <c:pt idx="3940">
                  <c:v>6.6540903791502274E-5</c:v>
                </c:pt>
                <c:pt idx="3941">
                  <c:v>1.0084865198621913E-4</c:v>
                </c:pt>
                <c:pt idx="3942">
                  <c:v>2.434419434045812E-3</c:v>
                </c:pt>
                <c:pt idx="3943">
                  <c:v>2.2480692000502079E-4</c:v>
                </c:pt>
                <c:pt idx="3944">
                  <c:v>2.1651519298964989E-3</c:v>
                </c:pt>
                <c:pt idx="3945">
                  <c:v>2.6275066830257264E-4</c:v>
                </c:pt>
                <c:pt idx="3946">
                  <c:v>3.1497614772230516E-4</c:v>
                </c:pt>
                <c:pt idx="3947">
                  <c:v>3.2426569483629745E-4</c:v>
                </c:pt>
                <c:pt idx="3948">
                  <c:v>2.4951115296160909E-4</c:v>
                </c:pt>
                <c:pt idx="3949">
                  <c:v>3.5179267217414016E-4</c:v>
                </c:pt>
                <c:pt idx="3950">
                  <c:v>3.1113661115733242E-4</c:v>
                </c:pt>
                <c:pt idx="3951">
                  <c:v>1.2373421252878177E-3</c:v>
                </c:pt>
                <c:pt idx="3952">
                  <c:v>1.3130926812777836E-3</c:v>
                </c:pt>
                <c:pt idx="3953">
                  <c:v>1.5962005842885293E-3</c:v>
                </c:pt>
                <c:pt idx="3954">
                  <c:v>1.5512864459245464E-3</c:v>
                </c:pt>
                <c:pt idx="3955">
                  <c:v>4.5360727907566402E-3</c:v>
                </c:pt>
                <c:pt idx="3956">
                  <c:v>2.1769485055804678E-4</c:v>
                </c:pt>
                <c:pt idx="3957">
                  <c:v>2.1496693933741341E-4</c:v>
                </c:pt>
                <c:pt idx="3958">
                  <c:v>1.9405874735071909E-4</c:v>
                </c:pt>
                <c:pt idx="3959">
                  <c:v>1.7736297862028545E-4</c:v>
                </c:pt>
                <c:pt idx="3960">
                  <c:v>1.0493468369454535E-4</c:v>
                </c:pt>
                <c:pt idx="3961">
                  <c:v>6.7301642789091239E-5</c:v>
                </c:pt>
                <c:pt idx="3962">
                  <c:v>4.182208164357985E-5</c:v>
                </c:pt>
                <c:pt idx="3963">
                  <c:v>4.2494954378854086E-5</c:v>
                </c:pt>
                <c:pt idx="3964">
                  <c:v>3.7885268985388515E-5</c:v>
                </c:pt>
                <c:pt idx="3965">
                  <c:v>6.5443951095065365E-5</c:v>
                </c:pt>
                <c:pt idx="3966">
                  <c:v>9.9732608254397316E-5</c:v>
                </c:pt>
                <c:pt idx="3967">
                  <c:v>1.5793975636826851E-4</c:v>
                </c:pt>
                <c:pt idx="3968">
                  <c:v>2.0145382439401173E-4</c:v>
                </c:pt>
                <c:pt idx="3969">
                  <c:v>2.2536281931698448E-4</c:v>
                </c:pt>
                <c:pt idx="3970">
                  <c:v>2.6921370156820921E-4</c:v>
                </c:pt>
                <c:pt idx="3971">
                  <c:v>2.9998082645943527E-4</c:v>
                </c:pt>
                <c:pt idx="3972">
                  <c:v>3.7722636501612159E-4</c:v>
                </c:pt>
                <c:pt idx="3973">
                  <c:v>3.6751556510655764E-4</c:v>
                </c:pt>
                <c:pt idx="3974">
                  <c:v>3.0016629873915623E-4</c:v>
                </c:pt>
                <c:pt idx="3975">
                  <c:v>2.5378136724416402E-4</c:v>
                </c:pt>
                <c:pt idx="3976">
                  <c:v>2.5452751705749897E-4</c:v>
                </c:pt>
                <c:pt idx="3977">
                  <c:v>4.1654487256948588E-4</c:v>
                </c:pt>
                <c:pt idx="3978">
                  <c:v>8.9069718269949667E-4</c:v>
                </c:pt>
                <c:pt idx="3979">
                  <c:v>2.1321002715268377E-4</c:v>
                </c:pt>
                <c:pt idx="3980">
                  <c:v>2.0805106942236283E-4</c:v>
                </c:pt>
                <c:pt idx="3981">
                  <c:v>2.0032096409437731E-4</c:v>
                </c:pt>
                <c:pt idx="3982">
                  <c:v>1.8198119866600162E-4</c:v>
                </c:pt>
                <c:pt idx="3983">
                  <c:v>1.47677857927064E-4</c:v>
                </c:pt>
                <c:pt idx="3984">
                  <c:v>1.1212089937330343E-4</c:v>
                </c:pt>
                <c:pt idx="3985">
                  <c:v>7.6996194125051977E-5</c:v>
                </c:pt>
                <c:pt idx="3986">
                  <c:v>5.2004600103970021E-5</c:v>
                </c:pt>
                <c:pt idx="3987">
                  <c:v>4.4497106092547783E-5</c:v>
                </c:pt>
                <c:pt idx="3988">
                  <c:v>5.6710850742061654E-5</c:v>
                </c:pt>
                <c:pt idx="3989">
                  <c:v>8.4355187616196208E-5</c:v>
                </c:pt>
                <c:pt idx="3990">
                  <c:v>1.1581467879082938E-4</c:v>
                </c:pt>
                <c:pt idx="3991">
                  <c:v>1.5296158712004438E-4</c:v>
                </c:pt>
                <c:pt idx="3992">
                  <c:v>1.6322673255169241E-4</c:v>
                </c:pt>
                <c:pt idx="3993">
                  <c:v>1.6137533268860283E-4</c:v>
                </c:pt>
                <c:pt idx="3994">
                  <c:v>1.8049038539330551E-4</c:v>
                </c:pt>
                <c:pt idx="3995">
                  <c:v>1.9286724647837365E-4</c:v>
                </c:pt>
                <c:pt idx="3996">
                  <c:v>2.4643734830929358E-4</c:v>
                </c:pt>
                <c:pt idx="3997">
                  <c:v>2.6564675779629975E-4</c:v>
                </c:pt>
                <c:pt idx="3998">
                  <c:v>2.3192734208321323E-4</c:v>
                </c:pt>
                <c:pt idx="3999">
                  <c:v>2.2705094476658966E-4</c:v>
                </c:pt>
                <c:pt idx="4000">
                  <c:v>3.382875204250114E-4</c:v>
                </c:pt>
                <c:pt idx="4001">
                  <c:v>2.8116967803943396E-4</c:v>
                </c:pt>
                <c:pt idx="4002">
                  <c:v>2.8254293459949615E-4</c:v>
                </c:pt>
                <c:pt idx="4003">
                  <c:v>1.9770542489250579E-4</c:v>
                </c:pt>
                <c:pt idx="4004">
                  <c:v>1.8893497660588501E-4</c:v>
                </c:pt>
                <c:pt idx="4005">
                  <c:v>1.9340823009206319E-4</c:v>
                </c:pt>
                <c:pt idx="4006">
                  <c:v>1.7569991033587436E-4</c:v>
                </c:pt>
                <c:pt idx="4007">
                  <c:v>1.5568474805340078E-4</c:v>
                </c:pt>
                <c:pt idx="4008">
                  <c:v>1.210024688931544E-4</c:v>
                </c:pt>
                <c:pt idx="4009">
                  <c:v>9.6485515329748745E-5</c:v>
                </c:pt>
                <c:pt idx="4010">
                  <c:v>6.6806299918301129E-5</c:v>
                </c:pt>
                <c:pt idx="4011">
                  <c:v>5.5398113340923527E-5</c:v>
                </c:pt>
                <c:pt idx="4012">
                  <c:v>4.9617082761129936E-5</c:v>
                </c:pt>
                <c:pt idx="4013">
                  <c:v>5.0485526741709416E-5</c:v>
                </c:pt>
                <c:pt idx="4014">
                  <c:v>8.2521719943007193E-5</c:v>
                </c:pt>
                <c:pt idx="4015">
                  <c:v>1.1989335266903781E-4</c:v>
                </c:pt>
                <c:pt idx="4016">
                  <c:v>1.4545253838295428E-4</c:v>
                </c:pt>
                <c:pt idx="4017">
                  <c:v>1.7710523807640697E-4</c:v>
                </c:pt>
                <c:pt idx="4018">
                  <c:v>2.670227674178895E-4</c:v>
                </c:pt>
                <c:pt idx="4019">
                  <c:v>3.5414642850310291E-4</c:v>
                </c:pt>
                <c:pt idx="4020">
                  <c:v>4.2707012086563466E-4</c:v>
                </c:pt>
                <c:pt idx="4021">
                  <c:v>4.532923532397139E-4</c:v>
                </c:pt>
                <c:pt idx="4022">
                  <c:v>4.1915279990223999E-4</c:v>
                </c:pt>
                <c:pt idx="4023">
                  <c:v>3.474352884380117E-4</c:v>
                </c:pt>
                <c:pt idx="4024">
                  <c:v>4.0806031515933403E-4</c:v>
                </c:pt>
                <c:pt idx="4025">
                  <c:v>5.8916851487219202E-4</c:v>
                </c:pt>
                <c:pt idx="4026">
                  <c:v>2.9609909908264272E-4</c:v>
                </c:pt>
                <c:pt idx="4027">
                  <c:v>1.9876380626671896E-4</c:v>
                </c:pt>
                <c:pt idx="4028">
                  <c:v>1.8441953147564424E-4</c:v>
                </c:pt>
                <c:pt idx="4029">
                  <c:v>1.9174511504791174E-4</c:v>
                </c:pt>
                <c:pt idx="4030">
                  <c:v>1.7362530271116056E-4</c:v>
                </c:pt>
                <c:pt idx="4031">
                  <c:v>1.622056770875083E-4</c:v>
                </c:pt>
                <c:pt idx="4032">
                  <c:v>1.2563468269031933E-4</c:v>
                </c:pt>
                <c:pt idx="4033">
                  <c:v>7.1056221467649103E-5</c:v>
                </c:pt>
                <c:pt idx="4034">
                  <c:v>5.4653084012926322E-5</c:v>
                </c:pt>
                <c:pt idx="4035">
                  <c:v>7.51775010082093E-5</c:v>
                </c:pt>
                <c:pt idx="4036">
                  <c:v>3.6400177052083E-5</c:v>
                </c:pt>
                <c:pt idx="4037">
                  <c:v>3.4288366273097207E-5</c:v>
                </c:pt>
                <c:pt idx="4038">
                  <c:v>7.7008419049975403E-5</c:v>
                </c:pt>
                <c:pt idx="4039">
                  <c:v>1.6270870019847007E-4</c:v>
                </c:pt>
                <c:pt idx="4040">
                  <c:v>1.9004102357770831E-4</c:v>
                </c:pt>
                <c:pt idx="4041">
                  <c:v>3.552497469299597E-4</c:v>
                </c:pt>
                <c:pt idx="4042">
                  <c:v>4.7941382174622487E-4</c:v>
                </c:pt>
                <c:pt idx="4043">
                  <c:v>6.0596975069328958E-4</c:v>
                </c:pt>
                <c:pt idx="4044">
                  <c:v>6.8336601321934828E-4</c:v>
                </c:pt>
                <c:pt idx="4045">
                  <c:v>1.558252036288832E-3</c:v>
                </c:pt>
                <c:pt idx="4046">
                  <c:v>4.5769094031553291E-3</c:v>
                </c:pt>
                <c:pt idx="4047">
                  <c:v>3.6382040508939322E-3</c:v>
                </c:pt>
                <c:pt idx="4048">
                  <c:v>6.8079373763223327E-3</c:v>
                </c:pt>
                <c:pt idx="4049">
                  <c:v>4.7715285062388865E-3</c:v>
                </c:pt>
                <c:pt idx="4050">
                  <c:v>5.5658015862775348E-3</c:v>
                </c:pt>
                <c:pt idx="4051">
                  <c:v>2.6205665640016145E-3</c:v>
                </c:pt>
                <c:pt idx="4052">
                  <c:v>1.4521927604125117E-2</c:v>
                </c:pt>
                <c:pt idx="4053">
                  <c:v>2.7417996394157336E-4</c:v>
                </c:pt>
                <c:pt idx="4054">
                  <c:v>2.3473238062784055E-4</c:v>
                </c:pt>
                <c:pt idx="4055">
                  <c:v>1.6280562496349995E-4</c:v>
                </c:pt>
                <c:pt idx="4056">
                  <c:v>1.0500161448072327E-4</c:v>
                </c:pt>
                <c:pt idx="4057">
                  <c:v>5.2019233835017346E-5</c:v>
                </c:pt>
                <c:pt idx="4058">
                  <c:v>3.9284217548762952E-5</c:v>
                </c:pt>
                <c:pt idx="4059">
                  <c:v>7.4230491803802922E-5</c:v>
                </c:pt>
                <c:pt idx="4060">
                  <c:v>4.2680255673123418E-5</c:v>
                </c:pt>
                <c:pt idx="4061">
                  <c:v>7.3639581614861501E-5</c:v>
                </c:pt>
                <c:pt idx="4062">
                  <c:v>1.5656115464675246E-4</c:v>
                </c:pt>
                <c:pt idx="4063">
                  <c:v>1.9832505631249919E-4</c:v>
                </c:pt>
                <c:pt idx="4064">
                  <c:v>2.4508295676925067E-4</c:v>
                </c:pt>
                <c:pt idx="4065">
                  <c:v>2.7391008232409018E-4</c:v>
                </c:pt>
                <c:pt idx="4066">
                  <c:v>3.4170051238914187E-4</c:v>
                </c:pt>
                <c:pt idx="4067">
                  <c:v>4.3646394627079387E-4</c:v>
                </c:pt>
                <c:pt idx="4068">
                  <c:v>4.4239754011362003E-4</c:v>
                </c:pt>
                <c:pt idx="4069">
                  <c:v>1.3138147225713259E-3</c:v>
                </c:pt>
                <c:pt idx="4070">
                  <c:v>1.3297639336459623E-3</c:v>
                </c:pt>
                <c:pt idx="4071">
                  <c:v>1.6821242502782626E-3</c:v>
                </c:pt>
                <c:pt idx="4072">
                  <c:v>2.5741541119237606E-3</c:v>
                </c:pt>
                <c:pt idx="4073">
                  <c:v>2.7463863861940802E-3</c:v>
                </c:pt>
                <c:pt idx="4074">
                  <c:v>1.0739348922214546E-3</c:v>
                </c:pt>
                <c:pt idx="4075">
                  <c:v>2.2445596964686435E-4</c:v>
                </c:pt>
                <c:pt idx="4076">
                  <c:v>2.3348492437793439E-4</c:v>
                </c:pt>
                <c:pt idx="4077">
                  <c:v>2.5570099541883572E-4</c:v>
                </c:pt>
                <c:pt idx="4078">
                  <c:v>2.1822088445631139E-4</c:v>
                </c:pt>
                <c:pt idx="4079">
                  <c:v>1.3062775658286547E-4</c:v>
                </c:pt>
                <c:pt idx="4080">
                  <c:v>1.0337544069586515E-4</c:v>
                </c:pt>
                <c:pt idx="4081">
                  <c:v>6.0928376452516563E-5</c:v>
                </c:pt>
                <c:pt idx="4082">
                  <c:v>4.6803641329519424E-5</c:v>
                </c:pt>
                <c:pt idx="4083">
                  <c:v>4.4904140772297738E-5</c:v>
                </c:pt>
                <c:pt idx="4084">
                  <c:v>4.9070054649690436E-5</c:v>
                </c:pt>
                <c:pt idx="4085">
                  <c:v>7.4237742633031148E-5</c:v>
                </c:pt>
                <c:pt idx="4086">
                  <c:v>1.1907791136509632E-4</c:v>
                </c:pt>
                <c:pt idx="4087">
                  <c:v>1.7677372623995692E-4</c:v>
                </c:pt>
                <c:pt idx="4088">
                  <c:v>2.0548365057308294E-4</c:v>
                </c:pt>
                <c:pt idx="4089">
                  <c:v>2.363735414220204E-4</c:v>
                </c:pt>
                <c:pt idx="4090">
                  <c:v>2.6421426855881026E-4</c:v>
                </c:pt>
                <c:pt idx="4091">
                  <c:v>2.9435209875731814E-4</c:v>
                </c:pt>
                <c:pt idx="4092">
                  <c:v>3.369088630143635E-4</c:v>
                </c:pt>
                <c:pt idx="4093">
                  <c:v>3.5072812291659207E-4</c:v>
                </c:pt>
                <c:pt idx="4094">
                  <c:v>3.2173415937547718E-4</c:v>
                </c:pt>
                <c:pt idx="4095">
                  <c:v>2.8215708965161328E-4</c:v>
                </c:pt>
                <c:pt idx="4096">
                  <c:v>2.2402749524584173E-3</c:v>
                </c:pt>
                <c:pt idx="4097">
                  <c:v>2.0879283848553708E-3</c:v>
                </c:pt>
                <c:pt idx="4098">
                  <c:v>1.0708650778807343E-3</c:v>
                </c:pt>
                <c:pt idx="4099">
                  <c:v>1.7555857470721802E-4</c:v>
                </c:pt>
                <c:pt idx="4100">
                  <c:v>1.831405331425377E-4</c:v>
                </c:pt>
                <c:pt idx="4101">
                  <c:v>1.8373960718951493E-4</c:v>
                </c:pt>
                <c:pt idx="4102">
                  <c:v>1.7379961216825422E-4</c:v>
                </c:pt>
                <c:pt idx="4103">
                  <c:v>1.3340334189722463E-4</c:v>
                </c:pt>
                <c:pt idx="4104">
                  <c:v>9.184281340430598E-5</c:v>
                </c:pt>
                <c:pt idx="4105">
                  <c:v>6.785016568275496E-5</c:v>
                </c:pt>
                <c:pt idx="4106">
                  <c:v>4.7900703652701195E-5</c:v>
                </c:pt>
                <c:pt idx="4107">
                  <c:v>4.5269967642190458E-5</c:v>
                </c:pt>
                <c:pt idx="4108">
                  <c:v>4.7792595502044844E-5</c:v>
                </c:pt>
                <c:pt idx="4109">
                  <c:v>7.7867427992280212E-5</c:v>
                </c:pt>
                <c:pt idx="4110">
                  <c:v>1.1138021021717918E-4</c:v>
                </c:pt>
                <c:pt idx="4111">
                  <c:v>1.597466733319357E-4</c:v>
                </c:pt>
                <c:pt idx="4112">
                  <c:v>1.8044924589845853E-4</c:v>
                </c:pt>
                <c:pt idx="4113">
                  <c:v>1.9718360926299745E-4</c:v>
                </c:pt>
                <c:pt idx="4114">
                  <c:v>2.2427473217329077E-4</c:v>
                </c:pt>
                <c:pt idx="4115">
                  <c:v>2.8698097592017642E-4</c:v>
                </c:pt>
                <c:pt idx="4116">
                  <c:v>3.3664414962177643E-4</c:v>
                </c:pt>
                <c:pt idx="4117">
                  <c:v>4.3122697188664912E-4</c:v>
                </c:pt>
                <c:pt idx="4118">
                  <c:v>1.6314631912897693E-3</c:v>
                </c:pt>
                <c:pt idx="4119">
                  <c:v>9.9155036821993656E-3</c:v>
                </c:pt>
                <c:pt idx="4120">
                  <c:v>5.4143788696895331E-3</c:v>
                </c:pt>
                <c:pt idx="4121">
                  <c:v>8.733975767567936E-3</c:v>
                </c:pt>
                <c:pt idx="4122">
                  <c:v>2.2516600944863869E-2</c:v>
                </c:pt>
                <c:pt idx="4123">
                  <c:v>1.9367739187373833E-4</c:v>
                </c:pt>
                <c:pt idx="4124">
                  <c:v>2.0189450117439939E-4</c:v>
                </c:pt>
                <c:pt idx="4125">
                  <c:v>2.1666722220285082E-4</c:v>
                </c:pt>
                <c:pt idx="4126">
                  <c:v>1.7470589699239376E-4</c:v>
                </c:pt>
                <c:pt idx="4127">
                  <c:v>1.3638447578207791E-4</c:v>
                </c:pt>
                <c:pt idx="4128">
                  <c:v>9.4634669314756521E-5</c:v>
                </c:pt>
                <c:pt idx="4129">
                  <c:v>6.8012070402971334E-5</c:v>
                </c:pt>
                <c:pt idx="4130">
                  <c:v>4.5306129794584568E-5</c:v>
                </c:pt>
                <c:pt idx="4131">
                  <c:v>4.4377240820949634E-5</c:v>
                </c:pt>
                <c:pt idx="4132">
                  <c:v>4.9965141888139876E-5</c:v>
                </c:pt>
                <c:pt idx="4133">
                  <c:v>8.3184557330524039E-5</c:v>
                </c:pt>
                <c:pt idx="4134">
                  <c:v>1.142773789775522E-4</c:v>
                </c:pt>
                <c:pt idx="4135">
                  <c:v>1.6612870926454288E-4</c:v>
                </c:pt>
                <c:pt idx="4136">
                  <c:v>2.1293449545817188E-4</c:v>
                </c:pt>
                <c:pt idx="4137">
                  <c:v>2.3464187752186572E-4</c:v>
                </c:pt>
                <c:pt idx="4138">
                  <c:v>2.9903013421238761E-4</c:v>
                </c:pt>
                <c:pt idx="4139">
                  <c:v>3.7764072525145096E-4</c:v>
                </c:pt>
                <c:pt idx="4140">
                  <c:v>4.9879392008398695E-4</c:v>
                </c:pt>
                <c:pt idx="4141">
                  <c:v>1.1085198702968839E-3</c:v>
                </c:pt>
                <c:pt idx="4142">
                  <c:v>7.2691343701580492E-3</c:v>
                </c:pt>
                <c:pt idx="4143">
                  <c:v>4.019622758846585E-3</c:v>
                </c:pt>
                <c:pt idx="4144">
                  <c:v>4.3510055035834889E-3</c:v>
                </c:pt>
                <c:pt idx="4145">
                  <c:v>2.2885356810133498E-3</c:v>
                </c:pt>
                <c:pt idx="4146">
                  <c:v>2.1173064654516949E-2</c:v>
                </c:pt>
                <c:pt idx="4147">
                  <c:v>2.4475019619347529E-2</c:v>
                </c:pt>
                <c:pt idx="4148">
                  <c:v>3.0048832152365602E-3</c:v>
                </c:pt>
                <c:pt idx="4149">
                  <c:v>2.0205782365926454E-2</c:v>
                </c:pt>
                <c:pt idx="4150">
                  <c:v>2.3260794037725793E-4</c:v>
                </c:pt>
                <c:pt idx="4151">
                  <c:v>1.5639456850597588E-4</c:v>
                </c:pt>
                <c:pt idx="4152">
                  <c:v>9.2892581134936781E-5</c:v>
                </c:pt>
                <c:pt idx="4153">
                  <c:v>7.2594321763777504E-5</c:v>
                </c:pt>
                <c:pt idx="4154">
                  <c:v>4.7454239014311012E-5</c:v>
                </c:pt>
                <c:pt idx="4155">
                  <c:v>4.2629742454708731E-5</c:v>
                </c:pt>
                <c:pt idx="4156">
                  <c:v>4.7577738397119045E-5</c:v>
                </c:pt>
                <c:pt idx="4157">
                  <c:v>7.170898202086118E-5</c:v>
                </c:pt>
                <c:pt idx="4158">
                  <c:v>1.0730386893652289E-4</c:v>
                </c:pt>
                <c:pt idx="4159">
                  <c:v>1.5127796908855873E-4</c:v>
                </c:pt>
                <c:pt idx="4160">
                  <c:v>1.6162718836938405E-4</c:v>
                </c:pt>
                <c:pt idx="4161">
                  <c:v>1.9426682297921439E-4</c:v>
                </c:pt>
                <c:pt idx="4162">
                  <c:v>2.4720766830808703E-4</c:v>
                </c:pt>
                <c:pt idx="4163">
                  <c:v>2.9313722935477536E-4</c:v>
                </c:pt>
                <c:pt idx="4164">
                  <c:v>3.9078380994475028E-4</c:v>
                </c:pt>
                <c:pt idx="4165">
                  <c:v>4.0141603149603379E-4</c:v>
                </c:pt>
                <c:pt idx="4166">
                  <c:v>6.1083329169607471E-4</c:v>
                </c:pt>
                <c:pt idx="4167">
                  <c:v>8.4896006868613431E-4</c:v>
                </c:pt>
                <c:pt idx="4168">
                  <c:v>1.0955965959334557E-3</c:v>
                </c:pt>
                <c:pt idx="4169">
                  <c:v>6.0133997931484393E-3</c:v>
                </c:pt>
                <c:pt idx="4170">
                  <c:v>1.154050397842208E-3</c:v>
                </c:pt>
                <c:pt idx="4171">
                  <c:v>0.3044479965079735</c:v>
                </c:pt>
                <c:pt idx="4172">
                  <c:v>1.8784304699387099E-4</c:v>
                </c:pt>
                <c:pt idx="4173">
                  <c:v>2.4682257597534087E-2</c:v>
                </c:pt>
                <c:pt idx="4174">
                  <c:v>1.8054351313394793E-4</c:v>
                </c:pt>
                <c:pt idx="4175">
                  <c:v>1.5124977099308283E-4</c:v>
                </c:pt>
                <c:pt idx="4176">
                  <c:v>1.0906732004974889E-4</c:v>
                </c:pt>
                <c:pt idx="4177">
                  <c:v>8.4919360570053881E-5</c:v>
                </c:pt>
                <c:pt idx="4178">
                  <c:v>6.5889620351196768E-5</c:v>
                </c:pt>
                <c:pt idx="4179">
                  <c:v>4.8712359406056325E-5</c:v>
                </c:pt>
                <c:pt idx="4180">
                  <c:v>4.322784832446393E-5</c:v>
                </c:pt>
                <c:pt idx="4181">
                  <c:v>4.8588278929106472E-5</c:v>
                </c:pt>
                <c:pt idx="4182">
                  <c:v>7.9137079148038409E-5</c:v>
                </c:pt>
                <c:pt idx="4183">
                  <c:v>1.2397725245390559E-4</c:v>
                </c:pt>
                <c:pt idx="4184">
                  <c:v>1.6340625659377089E-4</c:v>
                </c:pt>
                <c:pt idx="4185">
                  <c:v>2.6239427128159224E-4</c:v>
                </c:pt>
                <c:pt idx="4186">
                  <c:v>3.3667655675231038E-4</c:v>
                </c:pt>
                <c:pt idx="4187">
                  <c:v>4.5828392659390146E-4</c:v>
                </c:pt>
                <c:pt idx="4188">
                  <c:v>4.7248593543717973E-4</c:v>
                </c:pt>
                <c:pt idx="4189">
                  <c:v>6.4970085368698776E-4</c:v>
                </c:pt>
                <c:pt idx="4190">
                  <c:v>1.6368049105852415E-3</c:v>
                </c:pt>
                <c:pt idx="4191">
                  <c:v>8.0054849025581554E-4</c:v>
                </c:pt>
                <c:pt idx="4192">
                  <c:v>7.7568098158985687E-4</c:v>
                </c:pt>
                <c:pt idx="4193">
                  <c:v>7.1794549879348525E-4</c:v>
                </c:pt>
                <c:pt idx="4194">
                  <c:v>3.9217461140882376E-4</c:v>
                </c:pt>
                <c:pt idx="4195">
                  <c:v>2.0008784011226751E-4</c:v>
                </c:pt>
                <c:pt idx="4196">
                  <c:v>1.9421547294765605E-4</c:v>
                </c:pt>
                <c:pt idx="4197">
                  <c:v>1.9263506316583902E-4</c:v>
                </c:pt>
                <c:pt idx="4198">
                  <c:v>1.8596175378339034E-4</c:v>
                </c:pt>
                <c:pt idx="4199">
                  <c:v>1.7703153037763934E-4</c:v>
                </c:pt>
                <c:pt idx="4200">
                  <c:v>1.2804597371838785E-4</c:v>
                </c:pt>
                <c:pt idx="4201">
                  <c:v>7.1558835781728014E-5</c:v>
                </c:pt>
                <c:pt idx="4202">
                  <c:v>5.5314074028397371E-5</c:v>
                </c:pt>
                <c:pt idx="4203">
                  <c:v>8.4573036195662737E-5</c:v>
                </c:pt>
                <c:pt idx="4204">
                  <c:v>3.7249733933669998E-5</c:v>
                </c:pt>
                <c:pt idx="4205">
                  <c:v>3.4288366273097207E-5</c:v>
                </c:pt>
                <c:pt idx="4206">
                  <c:v>7.9695689849464149E-5</c:v>
                </c:pt>
                <c:pt idx="4207">
                  <c:v>2.2345101856734742E-4</c:v>
                </c:pt>
                <c:pt idx="4208">
                  <c:v>2.1647411582855836E-4</c:v>
                </c:pt>
                <c:pt idx="4209">
                  <c:v>3.6198179461019664E-4</c:v>
                </c:pt>
                <c:pt idx="4210">
                  <c:v>5.0021172230757722E-4</c:v>
                </c:pt>
                <c:pt idx="4211">
                  <c:v>6.4150209677700607E-4</c:v>
                </c:pt>
                <c:pt idx="4212">
                  <c:v>1.0615386546440721E-3</c:v>
                </c:pt>
                <c:pt idx="4213">
                  <c:v>5.5639380425999765E-3</c:v>
                </c:pt>
                <c:pt idx="4214">
                  <c:v>1.3813667838234423E-2</c:v>
                </c:pt>
                <c:pt idx="4215">
                  <c:v>5.9734993714429547E-3</c:v>
                </c:pt>
                <c:pt idx="4216">
                  <c:v>7.1135226609676284E-3</c:v>
                </c:pt>
                <c:pt idx="4217">
                  <c:v>1.0370391977664354E-2</c:v>
                </c:pt>
                <c:pt idx="4218">
                  <c:v>1.6165919945631959E-2</c:v>
                </c:pt>
                <c:pt idx="4219">
                  <c:v>5.9384851503179849E-3</c:v>
                </c:pt>
                <c:pt idx="4220">
                  <c:v>4.1446568891488026E-4</c:v>
                </c:pt>
                <c:pt idx="4221">
                  <c:v>2.9949828338975311E-4</c:v>
                </c:pt>
                <c:pt idx="4222">
                  <c:v>2.5698671394790899E-4</c:v>
                </c:pt>
                <c:pt idx="4223">
                  <c:v>1.8456610284905606E-4</c:v>
                </c:pt>
                <c:pt idx="4224">
                  <c:v>1.3881215138999728E-4</c:v>
                </c:pt>
                <c:pt idx="4225">
                  <c:v>7.4371147655443831E-5</c:v>
                </c:pt>
                <c:pt idx="4226">
                  <c:v>5.6240684899170049E-5</c:v>
                </c:pt>
                <c:pt idx="4227">
                  <c:v>7.4716017340050776E-5</c:v>
                </c:pt>
                <c:pt idx="4228">
                  <c:v>5.4377361375877313E-5</c:v>
                </c:pt>
                <c:pt idx="4229">
                  <c:v>1.9146275397395731E-4</c:v>
                </c:pt>
                <c:pt idx="4230">
                  <c:v>2.3010086061113524E-4</c:v>
                </c:pt>
                <c:pt idx="4231">
                  <c:v>3.0634450469663253E-4</c:v>
                </c:pt>
                <c:pt idx="4232">
                  <c:v>3.2656425146994551E-4</c:v>
                </c:pt>
                <c:pt idx="4233">
                  <c:v>4.3490690102675574E-4</c:v>
                </c:pt>
                <c:pt idx="4234">
                  <c:v>5.5875710485349774E-4</c:v>
                </c:pt>
                <c:pt idx="4235">
                  <c:v>1.9558506918230137E-3</c:v>
                </c:pt>
                <c:pt idx="4236">
                  <c:v>5.3051220955529143E-3</c:v>
                </c:pt>
                <c:pt idx="4237">
                  <c:v>1.4947561209960719E-2</c:v>
                </c:pt>
                <c:pt idx="4238">
                  <c:v>2.2482577462973826E-2</c:v>
                </c:pt>
                <c:pt idx="4239">
                  <c:v>1.4059623377286714E-2</c:v>
                </c:pt>
                <c:pt idx="4240">
                  <c:v>1.1226689675760291E-2</c:v>
                </c:pt>
                <c:pt idx="4241">
                  <c:v>1.444457893820624E-2</c:v>
                </c:pt>
                <c:pt idx="4242">
                  <c:v>2.9168850349101629E-2</c:v>
                </c:pt>
                <c:pt idx="4243">
                  <c:v>1.1705190105656727E-2</c:v>
                </c:pt>
                <c:pt idx="4244">
                  <c:v>4.2411829595861473E-4</c:v>
                </c:pt>
                <c:pt idx="4245">
                  <c:v>7.5748665235208037E-4</c:v>
                </c:pt>
                <c:pt idx="4246">
                  <c:v>2.707047057683669E-4</c:v>
                </c:pt>
                <c:pt idx="4247">
                  <c:v>1.9861862215475094E-4</c:v>
                </c:pt>
                <c:pt idx="4248">
                  <c:v>1.3388572900304728E-4</c:v>
                </c:pt>
                <c:pt idx="4249">
                  <c:v>1.1042224101651947E-4</c:v>
                </c:pt>
                <c:pt idx="4250">
                  <c:v>6.940416204892189E-5</c:v>
                </c:pt>
                <c:pt idx="4251">
                  <c:v>6.2991227481219077E-5</c:v>
                </c:pt>
                <c:pt idx="4252">
                  <c:v>6.201320914972261E-5</c:v>
                </c:pt>
                <c:pt idx="4253">
                  <c:v>1.0864108228085114E-4</c:v>
                </c:pt>
                <c:pt idx="4254">
                  <c:v>1.726605219808226E-4</c:v>
                </c:pt>
                <c:pt idx="4255">
                  <c:v>2.5467157703886161E-4</c:v>
                </c:pt>
                <c:pt idx="4256">
                  <c:v>2.7407045736832595E-4</c:v>
                </c:pt>
                <c:pt idx="4257">
                  <c:v>3.4149288035506683E-4</c:v>
                </c:pt>
                <c:pt idx="4258">
                  <c:v>4.9966872896032417E-4</c:v>
                </c:pt>
                <c:pt idx="4259">
                  <c:v>1.0372323639765407E-3</c:v>
                </c:pt>
                <c:pt idx="4260">
                  <c:v>2.0512052236788545E-3</c:v>
                </c:pt>
                <c:pt idx="4261">
                  <c:v>6.0377707358121755E-3</c:v>
                </c:pt>
                <c:pt idx="4262">
                  <c:v>4.713833391860902E-3</c:v>
                </c:pt>
                <c:pt idx="4263">
                  <c:v>5.5797756062375675E-3</c:v>
                </c:pt>
                <c:pt idx="4264">
                  <c:v>2.8930225220281766E-3</c:v>
                </c:pt>
                <c:pt idx="4265">
                  <c:v>4.3052844207424855E-3</c:v>
                </c:pt>
                <c:pt idx="4266">
                  <c:v>3.9613580282185784E-3</c:v>
                </c:pt>
                <c:pt idx="4267">
                  <c:v>7.345126090995498E-3</c:v>
                </c:pt>
                <c:pt idx="4268">
                  <c:v>2.7483645234498562E-4</c:v>
                </c:pt>
                <c:pt idx="4269">
                  <c:v>9.4990358054391367E-3</c:v>
                </c:pt>
                <c:pt idx="4270">
                  <c:v>2.2035337191605393E-4</c:v>
                </c:pt>
                <c:pt idx="4271">
                  <c:v>1.8155097524820692E-4</c:v>
                </c:pt>
                <c:pt idx="4272">
                  <c:v>1.1402897171047879E-4</c:v>
                </c:pt>
                <c:pt idx="4273">
                  <c:v>7.8423766079168097E-5</c:v>
                </c:pt>
                <c:pt idx="4274">
                  <c:v>6.123655197271933E-5</c:v>
                </c:pt>
                <c:pt idx="4275">
                  <c:v>5.6732323573478272E-5</c:v>
                </c:pt>
                <c:pt idx="4276">
                  <c:v>4.8697334869800724E-5</c:v>
                </c:pt>
                <c:pt idx="4277">
                  <c:v>7.9639090426405893E-5</c:v>
                </c:pt>
                <c:pt idx="4278">
                  <c:v>1.0563003256511661E-4</c:v>
                </c:pt>
                <c:pt idx="4279">
                  <c:v>1.5969899904310237E-4</c:v>
                </c:pt>
                <c:pt idx="4280">
                  <c:v>2.0087342971485036E-4</c:v>
                </c:pt>
                <c:pt idx="4281">
                  <c:v>2.4491149033988144E-4</c:v>
                </c:pt>
                <c:pt idx="4282">
                  <c:v>3.2082174568760698E-4</c:v>
                </c:pt>
                <c:pt idx="4283">
                  <c:v>3.9506345716298354E-4</c:v>
                </c:pt>
                <c:pt idx="4284">
                  <c:v>4.4330021005407075E-4</c:v>
                </c:pt>
                <c:pt idx="4285">
                  <c:v>5.0073831408978958E-4</c:v>
                </c:pt>
                <c:pt idx="4286">
                  <c:v>7.5988923367274167E-4</c:v>
                </c:pt>
                <c:pt idx="4287">
                  <c:v>8.1824399551661767E-4</c:v>
                </c:pt>
                <c:pt idx="4288">
                  <c:v>3.7446401700588154E-4</c:v>
                </c:pt>
                <c:pt idx="4289">
                  <c:v>5.4545521067187873E-4</c:v>
                </c:pt>
                <c:pt idx="4290">
                  <c:v>2.3527577940041363E-4</c:v>
                </c:pt>
                <c:pt idx="4291">
                  <c:v>2.4897906428896166E-4</c:v>
                </c:pt>
                <c:pt idx="4292">
                  <c:v>2.5636862481734856E-4</c:v>
                </c:pt>
                <c:pt idx="4293">
                  <c:v>1.9253816169948253E-2</c:v>
                </c:pt>
                <c:pt idx="4294">
                  <c:v>2.0873433230998687E-4</c:v>
                </c:pt>
                <c:pt idx="4295">
                  <c:v>1.5624182322960576E-4</c:v>
                </c:pt>
                <c:pt idx="4296">
                  <c:v>1.0368131422795872E-4</c:v>
                </c:pt>
                <c:pt idx="4297">
                  <c:v>8.6938333737156942E-5</c:v>
                </c:pt>
                <c:pt idx="4298">
                  <c:v>5.8644153575314842E-5</c:v>
                </c:pt>
                <c:pt idx="4299">
                  <c:v>5.2027830038031216E-5</c:v>
                </c:pt>
                <c:pt idx="4300">
                  <c:v>5.4196174231880186E-5</c:v>
                </c:pt>
                <c:pt idx="4301">
                  <c:v>8.3184557330524039E-5</c:v>
                </c:pt>
                <c:pt idx="4302">
                  <c:v>1.1422652572976337E-4</c:v>
                </c:pt>
                <c:pt idx="4303">
                  <c:v>1.6786221123500647E-4</c:v>
                </c:pt>
                <c:pt idx="4304">
                  <c:v>2.4175303400891026E-4</c:v>
                </c:pt>
                <c:pt idx="4305">
                  <c:v>2.9603240687017758E-4</c:v>
                </c:pt>
                <c:pt idx="4306">
                  <c:v>4.0729339915373906E-4</c:v>
                </c:pt>
                <c:pt idx="4307">
                  <c:v>4.7753364822394862E-4</c:v>
                </c:pt>
                <c:pt idx="4308">
                  <c:v>5.4686814197550389E-4</c:v>
                </c:pt>
                <c:pt idx="4309">
                  <c:v>1.8042715261111625E-3</c:v>
                </c:pt>
                <c:pt idx="4310">
                  <c:v>2.3995493164593127E-3</c:v>
                </c:pt>
                <c:pt idx="4311">
                  <c:v>1.9400579400025151E-3</c:v>
                </c:pt>
                <c:pt idx="4312">
                  <c:v>1.2020575246735651E-3</c:v>
                </c:pt>
                <c:pt idx="4313">
                  <c:v>4.8932265152086627E-4</c:v>
                </c:pt>
                <c:pt idx="4314">
                  <c:v>3.7689138521088784E-4</c:v>
                </c:pt>
                <c:pt idx="4315">
                  <c:v>9.9507992838076273E-4</c:v>
                </c:pt>
                <c:pt idx="4316">
                  <c:v>1.9869591724494466E-3</c:v>
                </c:pt>
                <c:pt idx="4317">
                  <c:v>7.6188434802908569E-4</c:v>
                </c:pt>
                <c:pt idx="4318">
                  <c:v>2.1203139309993705E-4</c:v>
                </c:pt>
                <c:pt idx="4319">
                  <c:v>1.5698034067024449E-4</c:v>
                </c:pt>
                <c:pt idx="4320">
                  <c:v>1.3001346211328848E-4</c:v>
                </c:pt>
                <c:pt idx="4321">
                  <c:v>8.5801402321177689E-5</c:v>
                </c:pt>
                <c:pt idx="4322">
                  <c:v>6.3525645543828204E-5</c:v>
                </c:pt>
                <c:pt idx="4323">
                  <c:v>5.1941714036169814E-5</c:v>
                </c:pt>
                <c:pt idx="4324">
                  <c:v>6.102773228715661E-5</c:v>
                </c:pt>
                <c:pt idx="4325">
                  <c:v>9.3301018112526798E-5</c:v>
                </c:pt>
                <c:pt idx="4326">
                  <c:v>1.2754972746221725E-4</c:v>
                </c:pt>
                <c:pt idx="4327">
                  <c:v>1.6751669746002492E-4</c:v>
                </c:pt>
                <c:pt idx="4328">
                  <c:v>1.8643286413003261E-4</c:v>
                </c:pt>
                <c:pt idx="4329">
                  <c:v>2.2688880974919436E-4</c:v>
                </c:pt>
                <c:pt idx="4330">
                  <c:v>3.0668066534159815E-4</c:v>
                </c:pt>
                <c:pt idx="4331">
                  <c:v>3.6934563919133174E-4</c:v>
                </c:pt>
                <c:pt idx="4332">
                  <c:v>4.3587100164322847E-4</c:v>
                </c:pt>
                <c:pt idx="4333">
                  <c:v>1.1616501850268352E-3</c:v>
                </c:pt>
                <c:pt idx="4334">
                  <c:v>1.3424758578628841E-3</c:v>
                </c:pt>
                <c:pt idx="4335">
                  <c:v>2.5572632483883691E-3</c:v>
                </c:pt>
                <c:pt idx="4336">
                  <c:v>3.9112090529797279E-3</c:v>
                </c:pt>
                <c:pt idx="4337">
                  <c:v>4.4214808967736278E-3</c:v>
                </c:pt>
                <c:pt idx="4338">
                  <c:v>3.1530045746881205E-3</c:v>
                </c:pt>
                <c:pt idx="4339">
                  <c:v>2.5594527435239431E-4</c:v>
                </c:pt>
                <c:pt idx="4340">
                  <c:v>2.2405950188590312E-4</c:v>
                </c:pt>
                <c:pt idx="4341">
                  <c:v>2.0079507262770523E-4</c:v>
                </c:pt>
                <c:pt idx="4342">
                  <c:v>1.9013744698728686E-4</c:v>
                </c:pt>
                <c:pt idx="4343">
                  <c:v>1.8124780143226313E-4</c:v>
                </c:pt>
                <c:pt idx="4344">
                  <c:v>1.4524357705760215E-4</c:v>
                </c:pt>
                <c:pt idx="4345">
                  <c:v>1.2010498500798811E-4</c:v>
                </c:pt>
                <c:pt idx="4346">
                  <c:v>1.0132287681544951E-4</c:v>
                </c:pt>
                <c:pt idx="4347">
                  <c:v>8.6992152896726716E-5</c:v>
                </c:pt>
                <c:pt idx="4348">
                  <c:v>8.6261639837148047E-5</c:v>
                </c:pt>
                <c:pt idx="4349">
                  <c:v>8.6643239198432929E-5</c:v>
                </c:pt>
                <c:pt idx="4350">
                  <c:v>1.22731070494838E-4</c:v>
                </c:pt>
                <c:pt idx="4351">
                  <c:v>1.6472697483939003E-4</c:v>
                </c:pt>
                <c:pt idx="4352">
                  <c:v>1.7886564323389481E-4</c:v>
                </c:pt>
                <c:pt idx="4353">
                  <c:v>2.8034153886955074E-4</c:v>
                </c:pt>
                <c:pt idx="4354">
                  <c:v>4.1894878767973918E-4</c:v>
                </c:pt>
                <c:pt idx="4355">
                  <c:v>1.1758583788891975E-3</c:v>
                </c:pt>
                <c:pt idx="4356">
                  <c:v>1.258531714055497E-3</c:v>
                </c:pt>
                <c:pt idx="4357">
                  <c:v>4.0867470083785166E-3</c:v>
                </c:pt>
                <c:pt idx="4358">
                  <c:v>5.0000146848447379E-3</c:v>
                </c:pt>
                <c:pt idx="4359">
                  <c:v>4.9980835279748231E-3</c:v>
                </c:pt>
                <c:pt idx="4360">
                  <c:v>6.2082646477666006E-3</c:v>
                </c:pt>
                <c:pt idx="4361">
                  <c:v>1.5463766691997876E-2</c:v>
                </c:pt>
                <c:pt idx="4362">
                  <c:v>4.5338907332905992E-2</c:v>
                </c:pt>
                <c:pt idx="4363">
                  <c:v>6.4734292537750801E-2</c:v>
                </c:pt>
                <c:pt idx="4364">
                  <c:v>2.1657950127295931E-4</c:v>
                </c:pt>
                <c:pt idx="4365">
                  <c:v>7.7697147754698611E-4</c:v>
                </c:pt>
                <c:pt idx="4366">
                  <c:v>1.8958038789638326E-4</c:v>
                </c:pt>
                <c:pt idx="4367">
                  <c:v>1.6616304740797261E-4</c:v>
                </c:pt>
                <c:pt idx="4368">
                  <c:v>1.4189786506385452E-4</c:v>
                </c:pt>
                <c:pt idx="4369">
                  <c:v>1.1412337971210887E-4</c:v>
                </c:pt>
                <c:pt idx="4370">
                  <c:v>9.7067783607356829E-5</c:v>
                </c:pt>
                <c:pt idx="4371">
                  <c:v>8.3998697412930403E-5</c:v>
                </c:pt>
                <c:pt idx="4372">
                  <c:v>7.921053078074555E-5</c:v>
                </c:pt>
                <c:pt idx="4373">
                  <c:v>1.1288705835665008E-4</c:v>
                </c:pt>
                <c:pt idx="4374">
                  <c:v>1.0897568487113946E-4</c:v>
                </c:pt>
                <c:pt idx="4375">
                  <c:v>1.5641144085533392E-4</c:v>
                </c:pt>
                <c:pt idx="4376">
                  <c:v>1.8679416331037678E-4</c:v>
                </c:pt>
                <c:pt idx="4377">
                  <c:v>3.2452040537914851E-4</c:v>
                </c:pt>
                <c:pt idx="4378">
                  <c:v>4.7579131167246939E-4</c:v>
                </c:pt>
                <c:pt idx="4379">
                  <c:v>8.9964401250579003E-4</c:v>
                </c:pt>
                <c:pt idx="4380">
                  <c:v>1.0189484008989885E-3</c:v>
                </c:pt>
                <c:pt idx="4381">
                  <c:v>1.6718779488920877E-3</c:v>
                </c:pt>
                <c:pt idx="4382">
                  <c:v>6.7581520403836642E-3</c:v>
                </c:pt>
                <c:pt idx="4383">
                  <c:v>1.6126383027679447E-2</c:v>
                </c:pt>
                <c:pt idx="4384">
                  <c:v>2.0604019140502548E-2</c:v>
                </c:pt>
                <c:pt idx="4385">
                  <c:v>2.5991421058570083E-2</c:v>
                </c:pt>
                <c:pt idx="4386">
                  <c:v>4.0702943119359312E-2</c:v>
                </c:pt>
                <c:pt idx="4387">
                  <c:v>2.4244788719927534E-2</c:v>
                </c:pt>
                <c:pt idx="4388">
                  <c:v>9.5254745631759077E-3</c:v>
                </c:pt>
                <c:pt idx="4389">
                  <c:v>8.7172061768970837E-3</c:v>
                </c:pt>
                <c:pt idx="4390">
                  <c:v>1.9184940766808013E-4</c:v>
                </c:pt>
                <c:pt idx="4391">
                  <c:v>1.7353252903565524E-4</c:v>
                </c:pt>
                <c:pt idx="4392">
                  <c:v>1.2313447527709649E-4</c:v>
                </c:pt>
                <c:pt idx="4393">
                  <c:v>9.6485461823901002E-5</c:v>
                </c:pt>
                <c:pt idx="4394">
                  <c:v>7.7142335117519917E-5</c:v>
                </c:pt>
                <c:pt idx="4395">
                  <c:v>6.9152557113895196E-5</c:v>
                </c:pt>
                <c:pt idx="4396">
                  <c:v>7.3545837972237527E-5</c:v>
                </c:pt>
                <c:pt idx="4397">
                  <c:v>1.2330324401842066E-4</c:v>
                </c:pt>
                <c:pt idx="4398">
                  <c:v>1.2402262547612361E-4</c:v>
                </c:pt>
                <c:pt idx="4399">
                  <c:v>1.593629088599941E-4</c:v>
                </c:pt>
                <c:pt idx="4400">
                  <c:v>1.868778993597534E-4</c:v>
                </c:pt>
                <c:pt idx="4401">
                  <c:v>1.9349031343786019E-4</c:v>
                </c:pt>
                <c:pt idx="4402">
                  <c:v>2.8816080340153224E-4</c:v>
                </c:pt>
                <c:pt idx="4403">
                  <c:v>7.3257809376784538E-4</c:v>
                </c:pt>
                <c:pt idx="4404">
                  <c:v>1.1579270775033017E-3</c:v>
                </c:pt>
                <c:pt idx="4405">
                  <c:v>1.4157501862845743E-3</c:v>
                </c:pt>
                <c:pt idx="4406">
                  <c:v>1.6688611357717944E-3</c:v>
                </c:pt>
                <c:pt idx="4407">
                  <c:v>3.1887193152721799E-3</c:v>
                </c:pt>
                <c:pt idx="4408">
                  <c:v>4.4854919816204918E-3</c:v>
                </c:pt>
                <c:pt idx="4409">
                  <c:v>4.4612996426752916E-3</c:v>
                </c:pt>
                <c:pt idx="4410">
                  <c:v>6.6529039598253528E-2</c:v>
                </c:pt>
                <c:pt idx="4411">
                  <c:v>1.4621800572806201E-2</c:v>
                </c:pt>
                <c:pt idx="4412">
                  <c:v>4.4758025085680029E-3</c:v>
                </c:pt>
                <c:pt idx="4413">
                  <c:v>1.1114773542219635E-2</c:v>
                </c:pt>
                <c:pt idx="4414">
                  <c:v>1.8942183349860366E-4</c:v>
                </c:pt>
                <c:pt idx="4415">
                  <c:v>1.5884395049291618E-4</c:v>
                </c:pt>
                <c:pt idx="4416">
                  <c:v>1.252633332899896E-4</c:v>
                </c:pt>
                <c:pt idx="4417">
                  <c:v>9.1272908492324274E-5</c:v>
                </c:pt>
                <c:pt idx="4418">
                  <c:v>7.2447852712762372E-5</c:v>
                </c:pt>
                <c:pt idx="4419">
                  <c:v>5.7199968041737163E-5</c:v>
                </c:pt>
                <c:pt idx="4420">
                  <c:v>7.0547421859879617E-5</c:v>
                </c:pt>
                <c:pt idx="4421">
                  <c:v>1.0013007346905207E-4</c:v>
                </c:pt>
                <c:pt idx="4422">
                  <c:v>1.3418435041397158E-4</c:v>
                </c:pt>
                <c:pt idx="4423">
                  <c:v>1.6260735481796683E-4</c:v>
                </c:pt>
                <c:pt idx="4424">
                  <c:v>1.7593184378092964E-4</c:v>
                </c:pt>
                <c:pt idx="4425">
                  <c:v>1.8333211144085435E-4</c:v>
                </c:pt>
                <c:pt idx="4426">
                  <c:v>1.8929965038316546E-4</c:v>
                </c:pt>
                <c:pt idx="4427">
                  <c:v>2.1344554358119962E-4</c:v>
                </c:pt>
                <c:pt idx="4428">
                  <c:v>2.7874852006440842E-4</c:v>
                </c:pt>
                <c:pt idx="4429">
                  <c:v>2.9009381608286779E-4</c:v>
                </c:pt>
                <c:pt idx="4430">
                  <c:v>2.798431897617618E-4</c:v>
                </c:pt>
                <c:pt idx="4431">
                  <c:v>2.7538024822925213E-4</c:v>
                </c:pt>
                <c:pt idx="4432">
                  <c:v>2.2883517346603997E-4</c:v>
                </c:pt>
                <c:pt idx="4433">
                  <c:v>2.1865955449383668E-4</c:v>
                </c:pt>
                <c:pt idx="4434">
                  <c:v>1.4675919958928307E-2</c:v>
                </c:pt>
                <c:pt idx="4435">
                  <c:v>1.7026258294413538E-2</c:v>
                </c:pt>
                <c:pt idx="4436">
                  <c:v>2.0807916158580107E-2</c:v>
                </c:pt>
                <c:pt idx="4437">
                  <c:v>2.7125502573223818E-2</c:v>
                </c:pt>
                <c:pt idx="4438">
                  <c:v>1.8248185950668803E-4</c:v>
                </c:pt>
                <c:pt idx="4439">
                  <c:v>1.5703259892114994E-4</c:v>
                </c:pt>
                <c:pt idx="4440">
                  <c:v>1.3516853468260539E-4</c:v>
                </c:pt>
                <c:pt idx="4441">
                  <c:v>1.0390873501481185E-4</c:v>
                </c:pt>
                <c:pt idx="4442">
                  <c:v>8.6495474307979914E-5</c:v>
                </c:pt>
                <c:pt idx="4443">
                  <c:v>8.2575072917961912E-5</c:v>
                </c:pt>
                <c:pt idx="4444">
                  <c:v>8.6171900249432779E-5</c:v>
                </c:pt>
                <c:pt idx="4445">
                  <c:v>1.0796192192211025E-4</c:v>
                </c:pt>
                <c:pt idx="4446">
                  <c:v>1.4171093292730011E-4</c:v>
                </c:pt>
                <c:pt idx="4447">
                  <c:v>1.7528909118206683E-4</c:v>
                </c:pt>
                <c:pt idx="4448">
                  <c:v>1.8826118965705734E-4</c:v>
                </c:pt>
                <c:pt idx="4449">
                  <c:v>2.039610977781615E-4</c:v>
                </c:pt>
                <c:pt idx="4450">
                  <c:v>2.704731120133634E-4</c:v>
                </c:pt>
                <c:pt idx="4451">
                  <c:v>3.3737410925804118E-4</c:v>
                </c:pt>
                <c:pt idx="4452">
                  <c:v>4.406908394328303E-4</c:v>
                </c:pt>
                <c:pt idx="4453">
                  <c:v>8.6899327767354917E-4</c:v>
                </c:pt>
                <c:pt idx="4454">
                  <c:v>4.673415798743274E-3</c:v>
                </c:pt>
                <c:pt idx="4455">
                  <c:v>7.022933215477152E-3</c:v>
                </c:pt>
                <c:pt idx="4456">
                  <c:v>7.8634677863696403E-3</c:v>
                </c:pt>
                <c:pt idx="4457">
                  <c:v>3.7696731483725875E-3</c:v>
                </c:pt>
                <c:pt idx="4458">
                  <c:v>1.4697101260803999E-2</c:v>
                </c:pt>
                <c:pt idx="4459">
                  <c:v>8.0127403746806398E-3</c:v>
                </c:pt>
                <c:pt idx="4460">
                  <c:v>7.0547848570230601E-4</c:v>
                </c:pt>
                <c:pt idx="4461">
                  <c:v>6.2571897112176735E-4</c:v>
                </c:pt>
                <c:pt idx="4462">
                  <c:v>1.8677681143234351E-4</c:v>
                </c:pt>
                <c:pt idx="4463">
                  <c:v>1.6288500040481096E-4</c:v>
                </c:pt>
                <c:pt idx="4464">
                  <c:v>1.1643260383661871E-4</c:v>
                </c:pt>
                <c:pt idx="4465">
                  <c:v>8.7563676121178089E-5</c:v>
                </c:pt>
                <c:pt idx="4466">
                  <c:v>6.946959134845868E-5</c:v>
                </c:pt>
                <c:pt idx="4467">
                  <c:v>6.5140415009496823E-5</c:v>
                </c:pt>
                <c:pt idx="4468">
                  <c:v>7.4817734173516752E-5</c:v>
                </c:pt>
                <c:pt idx="4469">
                  <c:v>1.0115761659118616E-4</c:v>
                </c:pt>
                <c:pt idx="4470">
                  <c:v>1.311965129357029E-4</c:v>
                </c:pt>
                <c:pt idx="4471">
                  <c:v>1.6393299390988066E-4</c:v>
                </c:pt>
                <c:pt idx="4472">
                  <c:v>2.0462476215710526E-4</c:v>
                </c:pt>
                <c:pt idx="4473">
                  <c:v>2.4504146417221785E-4</c:v>
                </c:pt>
                <c:pt idx="4474">
                  <c:v>2.9365209781943797E-4</c:v>
                </c:pt>
                <c:pt idx="4475">
                  <c:v>3.5321035992747288E-4</c:v>
                </c:pt>
                <c:pt idx="4476">
                  <c:v>1.6498723189635985E-3</c:v>
                </c:pt>
                <c:pt idx="4477">
                  <c:v>7.5851815220199237E-3</c:v>
                </c:pt>
                <c:pt idx="4478">
                  <c:v>1.2410089748501137E-2</c:v>
                </c:pt>
                <c:pt idx="4479">
                  <c:v>1.6237223921849699E-2</c:v>
                </c:pt>
                <c:pt idx="4480">
                  <c:v>2.0003181063724902E-2</c:v>
                </c:pt>
                <c:pt idx="4481">
                  <c:v>3.3485725262670733E-2</c:v>
                </c:pt>
                <c:pt idx="4482">
                  <c:v>7.9777462295523266E-2</c:v>
                </c:pt>
                <c:pt idx="4483">
                  <c:v>4.7222098939392415E-2</c:v>
                </c:pt>
                <c:pt idx="4484">
                  <c:v>3.0476212080568325E-3</c:v>
                </c:pt>
                <c:pt idx="4485">
                  <c:v>6.0905123304897928E-3</c:v>
                </c:pt>
                <c:pt idx="4486">
                  <c:v>1.8691716545303879E-4</c:v>
                </c:pt>
                <c:pt idx="4487">
                  <c:v>1.6398513304896975E-4</c:v>
                </c:pt>
                <c:pt idx="4488">
                  <c:v>1.2622239401580064E-4</c:v>
                </c:pt>
                <c:pt idx="4489">
                  <c:v>9.7618135115373967E-5</c:v>
                </c:pt>
                <c:pt idx="4490">
                  <c:v>8.2664090977060026E-5</c:v>
                </c:pt>
                <c:pt idx="4491">
                  <c:v>7.4176998810951349E-5</c:v>
                </c:pt>
                <c:pt idx="4492">
                  <c:v>7.4742357011557548E-5</c:v>
                </c:pt>
                <c:pt idx="4493">
                  <c:v>1.0843795194897309E-4</c:v>
                </c:pt>
                <c:pt idx="4494">
                  <c:v>1.2836234769935038E-4</c:v>
                </c:pt>
                <c:pt idx="4495">
                  <c:v>1.6769634172639577E-4</c:v>
                </c:pt>
                <c:pt idx="4496">
                  <c:v>2.2236323381957571E-4</c:v>
                </c:pt>
                <c:pt idx="4497">
                  <c:v>2.746955016109722E-4</c:v>
                </c:pt>
                <c:pt idx="4498">
                  <c:v>3.4540292385571174E-4</c:v>
                </c:pt>
                <c:pt idx="4499">
                  <c:v>1.1331741478614321E-3</c:v>
                </c:pt>
                <c:pt idx="4500">
                  <c:v>1.3343622084838504E-3</c:v>
                </c:pt>
                <c:pt idx="4501">
                  <c:v>5.2326928363790074E-3</c:v>
                </c:pt>
                <c:pt idx="4502">
                  <c:v>1.0122057505631214E-2</c:v>
                </c:pt>
                <c:pt idx="4503">
                  <c:v>2.3587839924685508E-2</c:v>
                </c:pt>
                <c:pt idx="4504">
                  <c:v>5.9829653175025501E-3</c:v>
                </c:pt>
                <c:pt idx="4505">
                  <c:v>5.9574773093835414E-3</c:v>
                </c:pt>
                <c:pt idx="4506">
                  <c:v>1.9839265399648844E-3</c:v>
                </c:pt>
                <c:pt idx="4507">
                  <c:v>9.2373292402289403E-4</c:v>
                </c:pt>
                <c:pt idx="4508">
                  <c:v>9.8152517963653071E-4</c:v>
                </c:pt>
                <c:pt idx="4509">
                  <c:v>1.3286507632291732E-3</c:v>
                </c:pt>
                <c:pt idx="4510">
                  <c:v>2.8129409137777809E-4</c:v>
                </c:pt>
                <c:pt idx="4511">
                  <c:v>1.6640087792619721E-4</c:v>
                </c:pt>
                <c:pt idx="4512">
                  <c:v>1.4422705195155653E-4</c:v>
                </c:pt>
                <c:pt idx="4513">
                  <c:v>1.19104438017204E-4</c:v>
                </c:pt>
                <c:pt idx="4514">
                  <c:v>1.0193937917902158E-4</c:v>
                </c:pt>
                <c:pt idx="4515">
                  <c:v>8.7059036508012577E-5</c:v>
                </c:pt>
                <c:pt idx="4516">
                  <c:v>8.060156877952044E-5</c:v>
                </c:pt>
                <c:pt idx="4517">
                  <c:v>9.6203243781682382E-5</c:v>
                </c:pt>
                <c:pt idx="4518">
                  <c:v>1.176202414934036E-4</c:v>
                </c:pt>
                <c:pt idx="4519">
                  <c:v>1.6171234684726719E-4</c:v>
                </c:pt>
                <c:pt idx="4520">
                  <c:v>2.2120770156105351E-4</c:v>
                </c:pt>
                <c:pt idx="4521">
                  <c:v>3.9279193688724462E-4</c:v>
                </c:pt>
                <c:pt idx="4522">
                  <c:v>5.0625806270325144E-4</c:v>
                </c:pt>
                <c:pt idx="4523">
                  <c:v>1.8943147378346651E-3</c:v>
                </c:pt>
                <c:pt idx="4524">
                  <c:v>1.8686712472524478E-3</c:v>
                </c:pt>
                <c:pt idx="4525">
                  <c:v>3.6051886031069689E-3</c:v>
                </c:pt>
                <c:pt idx="4526">
                  <c:v>5.6275723145534067E-3</c:v>
                </c:pt>
                <c:pt idx="4527">
                  <c:v>8.6507965419421653E-3</c:v>
                </c:pt>
                <c:pt idx="4528">
                  <c:v>1.0425412389648257E-2</c:v>
                </c:pt>
                <c:pt idx="4529">
                  <c:v>3.9911628649033797E-2</c:v>
                </c:pt>
                <c:pt idx="4530">
                  <c:v>3.1163976800783453E-2</c:v>
                </c:pt>
                <c:pt idx="4531">
                  <c:v>7.3804318813081374E-2</c:v>
                </c:pt>
                <c:pt idx="4532">
                  <c:v>5.8660876834529317E-4</c:v>
                </c:pt>
                <c:pt idx="4533">
                  <c:v>6.50277944041698E-4</c:v>
                </c:pt>
                <c:pt idx="4534">
                  <c:v>1.9016458948483149E-4</c:v>
                </c:pt>
                <c:pt idx="4535">
                  <c:v>1.7413562452129187E-4</c:v>
                </c:pt>
                <c:pt idx="4536">
                  <c:v>1.4335902986683537E-4</c:v>
                </c:pt>
                <c:pt idx="4537">
                  <c:v>1.1682734056924372E-4</c:v>
                </c:pt>
                <c:pt idx="4538">
                  <c:v>1.0221133213623497E-4</c:v>
                </c:pt>
                <c:pt idx="4539">
                  <c:v>8.5796889692201167E-5</c:v>
                </c:pt>
                <c:pt idx="4540">
                  <c:v>8.2087681376346515E-5</c:v>
                </c:pt>
                <c:pt idx="4541">
                  <c:v>9.8518545891451015E-5</c:v>
                </c:pt>
                <c:pt idx="4542">
                  <c:v>1.1253120030338003E-4</c:v>
                </c:pt>
                <c:pt idx="4543">
                  <c:v>1.6175558795595928E-4</c:v>
                </c:pt>
                <c:pt idx="4544">
                  <c:v>2.1618795877048866E-4</c:v>
                </c:pt>
                <c:pt idx="4545">
                  <c:v>5.8005639322964786E-4</c:v>
                </c:pt>
                <c:pt idx="4546">
                  <c:v>3.7905258385396328E-4</c:v>
                </c:pt>
                <c:pt idx="4547">
                  <c:v>1.014737237799378E-3</c:v>
                </c:pt>
                <c:pt idx="4548">
                  <c:v>2.8387155051592871E-3</c:v>
                </c:pt>
                <c:pt idx="4549">
                  <c:v>2.8777635599605525E-3</c:v>
                </c:pt>
                <c:pt idx="4550">
                  <c:v>3.3684816243712682E-3</c:v>
                </c:pt>
                <c:pt idx="4551">
                  <c:v>5.5195509324047149E-3</c:v>
                </c:pt>
                <c:pt idx="4552">
                  <c:v>8.905513208325869E-3</c:v>
                </c:pt>
                <c:pt idx="4553">
                  <c:v>2.9692969135572789E-2</c:v>
                </c:pt>
                <c:pt idx="4554">
                  <c:v>3.3288867968223522E-2</c:v>
                </c:pt>
                <c:pt idx="4555">
                  <c:v>4.5375516009786634E-2</c:v>
                </c:pt>
                <c:pt idx="4556">
                  <c:v>1.9766467233863827E-2</c:v>
                </c:pt>
                <c:pt idx="4557">
                  <c:v>1.9773081545795103E-3</c:v>
                </c:pt>
                <c:pt idx="4558">
                  <c:v>1.0124682230737012E-2</c:v>
                </c:pt>
                <c:pt idx="4559">
                  <c:v>1.7584469347290953E-4</c:v>
                </c:pt>
                <c:pt idx="4560">
                  <c:v>1.2674892797790224E-4</c:v>
                </c:pt>
                <c:pt idx="4561">
                  <c:v>9.9962445881608127E-5</c:v>
                </c:pt>
                <c:pt idx="4562">
                  <c:v>8.2638030796144596E-5</c:v>
                </c:pt>
                <c:pt idx="4563">
                  <c:v>7.3594568822568367E-5</c:v>
                </c:pt>
                <c:pt idx="4564">
                  <c:v>7.5676471831094281E-5</c:v>
                </c:pt>
                <c:pt idx="4565">
                  <c:v>1.0361609272762231E-4</c:v>
                </c:pt>
                <c:pt idx="4566">
                  <c:v>1.3242610945717186E-4</c:v>
                </c:pt>
                <c:pt idx="4567">
                  <c:v>1.7038827714592109E-4</c:v>
                </c:pt>
                <c:pt idx="4568">
                  <c:v>1.8778562283748077E-4</c:v>
                </c:pt>
                <c:pt idx="4569">
                  <c:v>1.9785036977546349E-4</c:v>
                </c:pt>
                <c:pt idx="4570">
                  <c:v>2.8162630522264055E-4</c:v>
                </c:pt>
                <c:pt idx="4571">
                  <c:v>9.4954435832296372E-4</c:v>
                </c:pt>
                <c:pt idx="4572">
                  <c:v>6.0104984130588486E-4</c:v>
                </c:pt>
                <c:pt idx="4573">
                  <c:v>1.3034026976769335E-3</c:v>
                </c:pt>
                <c:pt idx="4574">
                  <c:v>6.0875245471099819E-3</c:v>
                </c:pt>
                <c:pt idx="4575">
                  <c:v>4.526667621699839E-3</c:v>
                </c:pt>
                <c:pt idx="4576">
                  <c:v>4.5161678074927807E-3</c:v>
                </c:pt>
                <c:pt idx="4577">
                  <c:v>5.3433471954532031E-3</c:v>
                </c:pt>
                <c:pt idx="4578">
                  <c:v>6.6940808519020595E-2</c:v>
                </c:pt>
                <c:pt idx="4579">
                  <c:v>4.0103849468841969E-2</c:v>
                </c:pt>
                <c:pt idx="4580">
                  <c:v>4.2081203451805336E-3</c:v>
                </c:pt>
                <c:pt idx="4581">
                  <c:v>1.4610088832648964E-2</c:v>
                </c:pt>
                <c:pt idx="4582">
                  <c:v>1.9524624544624094E-4</c:v>
                </c:pt>
                <c:pt idx="4583">
                  <c:v>1.7066983858131658E-4</c:v>
                </c:pt>
                <c:pt idx="4584">
                  <c:v>1.3043737140723888E-4</c:v>
                </c:pt>
                <c:pt idx="4585">
                  <c:v>1.0093789635672168E-4</c:v>
                </c:pt>
                <c:pt idx="4586">
                  <c:v>8.3190810038161664E-5</c:v>
                </c:pt>
                <c:pt idx="4587">
                  <c:v>7.536395451392629E-5</c:v>
                </c:pt>
                <c:pt idx="4588">
                  <c:v>7.4129649689459953E-5</c:v>
                </c:pt>
                <c:pt idx="4589">
                  <c:v>1.0000053273571236E-4</c:v>
                </c:pt>
                <c:pt idx="4590">
                  <c:v>1.3622513414584216E-4</c:v>
                </c:pt>
                <c:pt idx="4591">
                  <c:v>1.7093069469257982E-4</c:v>
                </c:pt>
                <c:pt idx="4592">
                  <c:v>1.853140728940868E-4</c:v>
                </c:pt>
                <c:pt idx="4593">
                  <c:v>1.9782337959976814E-4</c:v>
                </c:pt>
                <c:pt idx="4594">
                  <c:v>2.335465403423272E-4</c:v>
                </c:pt>
                <c:pt idx="4595">
                  <c:v>1.425461086988322E-3</c:v>
                </c:pt>
                <c:pt idx="4596">
                  <c:v>1.6034864149932176E-3</c:v>
                </c:pt>
                <c:pt idx="4597">
                  <c:v>2.2964394159911299E-3</c:v>
                </c:pt>
                <c:pt idx="4598">
                  <c:v>3.1903486368672291E-3</c:v>
                </c:pt>
                <c:pt idx="4599">
                  <c:v>3.5968893044935495E-3</c:v>
                </c:pt>
                <c:pt idx="4600">
                  <c:v>1.5468703008316575E-2</c:v>
                </c:pt>
                <c:pt idx="4601">
                  <c:v>1.0947368333864844E-2</c:v>
                </c:pt>
                <c:pt idx="4602">
                  <c:v>1.8068883549927937E-2</c:v>
                </c:pt>
                <c:pt idx="4603">
                  <c:v>2.3036275281160635E-2</c:v>
                </c:pt>
                <c:pt idx="4604">
                  <c:v>1.2597851266035187E-3</c:v>
                </c:pt>
                <c:pt idx="4605">
                  <c:v>8.6183721433727163E-4</c:v>
                </c:pt>
                <c:pt idx="4606">
                  <c:v>2.7745470817269611E-4</c:v>
                </c:pt>
                <c:pt idx="4607">
                  <c:v>1.6077752205913965E-4</c:v>
                </c:pt>
                <c:pt idx="4608">
                  <c:v>1.2207302700297288E-4</c:v>
                </c:pt>
                <c:pt idx="4609">
                  <c:v>9.1301833444592853E-5</c:v>
                </c:pt>
                <c:pt idx="4610">
                  <c:v>7.4782002296498186E-5</c:v>
                </c:pt>
                <c:pt idx="4611">
                  <c:v>7.1183833347409674E-5</c:v>
                </c:pt>
                <c:pt idx="4612">
                  <c:v>7.5928946063218267E-5</c:v>
                </c:pt>
                <c:pt idx="4613">
                  <c:v>1.0050115846925453E-4</c:v>
                </c:pt>
                <c:pt idx="4614">
                  <c:v>1.2726525273980683E-4</c:v>
                </c:pt>
                <c:pt idx="4615">
                  <c:v>1.631755587272943E-4</c:v>
                </c:pt>
                <c:pt idx="4616">
                  <c:v>2.0503993488752586E-4</c:v>
                </c:pt>
                <c:pt idx="4617">
                  <c:v>2.8278532151612522E-4</c:v>
                </c:pt>
                <c:pt idx="4618">
                  <c:v>5.73495218317248E-4</c:v>
                </c:pt>
                <c:pt idx="4619">
                  <c:v>1.2411079395218693E-3</c:v>
                </c:pt>
                <c:pt idx="4620">
                  <c:v>1.8716320049803779E-3</c:v>
                </c:pt>
                <c:pt idx="4621">
                  <c:v>4.368818567736148E-3</c:v>
                </c:pt>
                <c:pt idx="4622">
                  <c:v>4.3637648615774648E-3</c:v>
                </c:pt>
                <c:pt idx="4623">
                  <c:v>5.8262768443566515E-3</c:v>
                </c:pt>
                <c:pt idx="4624">
                  <c:v>7.3507363309926682E-3</c:v>
                </c:pt>
                <c:pt idx="4625">
                  <c:v>8.7451637802356142E-3</c:v>
                </c:pt>
                <c:pt idx="4626">
                  <c:v>7.0806097937946852E-3</c:v>
                </c:pt>
                <c:pt idx="4627">
                  <c:v>1.9898449220546854E-2</c:v>
                </c:pt>
                <c:pt idx="4628">
                  <c:v>6.427222375211452E-3</c:v>
                </c:pt>
                <c:pt idx="4629">
                  <c:v>1.6121051967131613E-3</c:v>
                </c:pt>
                <c:pt idx="4630">
                  <c:v>1.2167022848293644E-3</c:v>
                </c:pt>
                <c:pt idx="4631">
                  <c:v>1.6156010173309096E-4</c:v>
                </c:pt>
                <c:pt idx="4632">
                  <c:v>1.5017715951370987E-4</c:v>
                </c:pt>
                <c:pt idx="4633">
                  <c:v>1.1015353160486552E-4</c:v>
                </c:pt>
                <c:pt idx="4634">
                  <c:v>8.7503869169670094E-5</c:v>
                </c:pt>
                <c:pt idx="4635">
                  <c:v>8.0080149446317347E-5</c:v>
                </c:pt>
                <c:pt idx="4636">
                  <c:v>8.8124982143056917E-5</c:v>
                </c:pt>
                <c:pt idx="4637">
                  <c:v>1.3733888909010328E-4</c:v>
                </c:pt>
                <c:pt idx="4638">
                  <c:v>1.587659637233302E-4</c:v>
                </c:pt>
                <c:pt idx="4639">
                  <c:v>1.8311041909624214E-4</c:v>
                </c:pt>
                <c:pt idx="4640">
                  <c:v>2.5990053838163547E-4</c:v>
                </c:pt>
                <c:pt idx="4641">
                  <c:v>1.3726576731536262E-3</c:v>
                </c:pt>
                <c:pt idx="4642">
                  <c:v>4.4464860550600928E-4</c:v>
                </c:pt>
                <c:pt idx="4643">
                  <c:v>1.3431547709768592E-3</c:v>
                </c:pt>
                <c:pt idx="4644">
                  <c:v>7.9911365207797121E-3</c:v>
                </c:pt>
                <c:pt idx="4645">
                  <c:v>1.3362354302006723E-2</c:v>
                </c:pt>
                <c:pt idx="4646">
                  <c:v>2.4517948137135554E-2</c:v>
                </c:pt>
                <c:pt idx="4647">
                  <c:v>3.8629454907873562E-2</c:v>
                </c:pt>
                <c:pt idx="4648">
                  <c:v>1.6207197049685484E-2</c:v>
                </c:pt>
                <c:pt idx="4649">
                  <c:v>1.7726333239699486E-2</c:v>
                </c:pt>
                <c:pt idx="4650">
                  <c:v>7.8102829403594171E-2</c:v>
                </c:pt>
                <c:pt idx="4651">
                  <c:v>7.1960744296534526E-2</c:v>
                </c:pt>
                <c:pt idx="4652">
                  <c:v>3.2612373612448411E-2</c:v>
                </c:pt>
                <c:pt idx="4653">
                  <c:v>3.6388862690148439E-2</c:v>
                </c:pt>
                <c:pt idx="4654">
                  <c:v>4.84553144994758E-2</c:v>
                </c:pt>
                <c:pt idx="4655">
                  <c:v>1.7786169878639127E-4</c:v>
                </c:pt>
                <c:pt idx="4656">
                  <c:v>1.2386306020077445E-4</c:v>
                </c:pt>
                <c:pt idx="4657">
                  <c:v>9.7342504880374491E-5</c:v>
                </c:pt>
                <c:pt idx="4658">
                  <c:v>8.092547374652339E-5</c:v>
                </c:pt>
                <c:pt idx="4659">
                  <c:v>7.4513556883866735E-5</c:v>
                </c:pt>
                <c:pt idx="4660">
                  <c:v>7.5690277660164963E-5</c:v>
                </c:pt>
                <c:pt idx="4661">
                  <c:v>1.0271539768455927E-4</c:v>
                </c:pt>
                <c:pt idx="4662">
                  <c:v>1.2934960558970608E-4</c:v>
                </c:pt>
                <c:pt idx="4663">
                  <c:v>1.6796400522766823E-4</c:v>
                </c:pt>
                <c:pt idx="4664">
                  <c:v>1.9949821463498309E-4</c:v>
                </c:pt>
                <c:pt idx="4665">
                  <c:v>2.7073152392972238E-4</c:v>
                </c:pt>
                <c:pt idx="4666">
                  <c:v>3.5860449573780172E-4</c:v>
                </c:pt>
                <c:pt idx="4667">
                  <c:v>1.1248703085256061E-3</c:v>
                </c:pt>
                <c:pt idx="4668">
                  <c:v>1.841913376501858E-3</c:v>
                </c:pt>
                <c:pt idx="4669">
                  <c:v>6.6549423982602786E-3</c:v>
                </c:pt>
                <c:pt idx="4670">
                  <c:v>1.3336883067314113E-2</c:v>
                </c:pt>
                <c:pt idx="4671">
                  <c:v>1.6821396610028329E-2</c:v>
                </c:pt>
                <c:pt idx="4672">
                  <c:v>1.0582932297249286E-2</c:v>
                </c:pt>
                <c:pt idx="4673">
                  <c:v>5.1051716536652275E-2</c:v>
                </c:pt>
                <c:pt idx="4674">
                  <c:v>1.6013764111375357E-2</c:v>
                </c:pt>
                <c:pt idx="4675">
                  <c:v>2.222614010204332E-2</c:v>
                </c:pt>
                <c:pt idx="4676">
                  <c:v>2.1381327528201544E-3</c:v>
                </c:pt>
                <c:pt idx="4677">
                  <c:v>1.2733985773394801E-2</c:v>
                </c:pt>
                <c:pt idx="4678">
                  <c:v>1.9345752115439591E-4</c:v>
                </c:pt>
                <c:pt idx="4679">
                  <c:v>1.7027157891049373E-4</c:v>
                </c:pt>
                <c:pt idx="4680">
                  <c:v>1.4883592948802436E-4</c:v>
                </c:pt>
                <c:pt idx="4681">
                  <c:v>1.2477960674104748E-4</c:v>
                </c:pt>
                <c:pt idx="4682">
                  <c:v>1.050459719488593E-4</c:v>
                </c:pt>
                <c:pt idx="4683">
                  <c:v>8.9433264290897878E-5</c:v>
                </c:pt>
                <c:pt idx="4684">
                  <c:v>8.1808365390090499E-5</c:v>
                </c:pt>
                <c:pt idx="4685">
                  <c:v>8.1948498871294191E-5</c:v>
                </c:pt>
                <c:pt idx="4686">
                  <c:v>1.1879104144607546E-4</c:v>
                </c:pt>
                <c:pt idx="4687">
                  <c:v>1.6405762201086133E-4</c:v>
                </c:pt>
                <c:pt idx="4688">
                  <c:v>2.0946399941235638E-4</c:v>
                </c:pt>
                <c:pt idx="4689">
                  <c:v>3.3572661034413472E-4</c:v>
                </c:pt>
                <c:pt idx="4690">
                  <c:v>4.5507220119387454E-4</c:v>
                </c:pt>
                <c:pt idx="4691">
                  <c:v>2.433574085829315E-3</c:v>
                </c:pt>
                <c:pt idx="4692">
                  <c:v>2.835434463363486E-3</c:v>
                </c:pt>
                <c:pt idx="4693">
                  <c:v>4.444189029451687E-3</c:v>
                </c:pt>
                <c:pt idx="4694">
                  <c:v>6.1447715793858321E-3</c:v>
                </c:pt>
                <c:pt idx="4695">
                  <c:v>1.2502090250015951E-2</c:v>
                </c:pt>
                <c:pt idx="4696">
                  <c:v>1.5008991718006556E-2</c:v>
                </c:pt>
                <c:pt idx="4697">
                  <c:v>2.1064516172056631E-2</c:v>
                </c:pt>
                <c:pt idx="4698">
                  <c:v>1.156655269419302E-2</c:v>
                </c:pt>
                <c:pt idx="4699">
                  <c:v>2.7114790824250171E-2</c:v>
                </c:pt>
                <c:pt idx="4700">
                  <c:v>2.7120386472579781E-3</c:v>
                </c:pt>
                <c:pt idx="4701">
                  <c:v>4.0735023411621579E-4</c:v>
                </c:pt>
                <c:pt idx="4702">
                  <c:v>1.9291885915207599E-4</c:v>
                </c:pt>
                <c:pt idx="4703">
                  <c:v>1.8089609273021708E-4</c:v>
                </c:pt>
                <c:pt idx="4704">
                  <c:v>1.4806415804782824E-4</c:v>
                </c:pt>
                <c:pt idx="4705">
                  <c:v>1.2256066506825415E-4</c:v>
                </c:pt>
                <c:pt idx="4706">
                  <c:v>1.0623044632082186E-4</c:v>
                </c:pt>
                <c:pt idx="4707">
                  <c:v>8.9130680092347586E-5</c:v>
                </c:pt>
                <c:pt idx="4708">
                  <c:v>8.1427150189128486E-5</c:v>
                </c:pt>
                <c:pt idx="4709">
                  <c:v>8.7056490632231892E-5</c:v>
                </c:pt>
                <c:pt idx="4710">
                  <c:v>1.2286844206925687E-4</c:v>
                </c:pt>
                <c:pt idx="4711">
                  <c:v>1.7339066546294952E-4</c:v>
                </c:pt>
                <c:pt idx="4712">
                  <c:v>3.8366160670060207E-4</c:v>
                </c:pt>
                <c:pt idx="4713">
                  <c:v>5.6553637370415914E-4</c:v>
                </c:pt>
                <c:pt idx="4714">
                  <c:v>4.8689994692443112E-4</c:v>
                </c:pt>
                <c:pt idx="4715">
                  <c:v>2.4293748270573031E-3</c:v>
                </c:pt>
                <c:pt idx="4716">
                  <c:v>3.4538069952363489E-3</c:v>
                </c:pt>
                <c:pt idx="4717">
                  <c:v>6.7478342693270557E-3</c:v>
                </c:pt>
                <c:pt idx="4718">
                  <c:v>2.3015258542600149E-2</c:v>
                </c:pt>
                <c:pt idx="4719">
                  <c:v>3.1830359834434524E-2</c:v>
                </c:pt>
                <c:pt idx="4720">
                  <c:v>2.2317380283541976E-2</c:v>
                </c:pt>
                <c:pt idx="4721">
                  <c:v>2.1761925315831831E-2</c:v>
                </c:pt>
                <c:pt idx="4722">
                  <c:v>4.6073956759485356E-2</c:v>
                </c:pt>
                <c:pt idx="4723">
                  <c:v>3.3099734456218215E-2</c:v>
                </c:pt>
                <c:pt idx="4724">
                  <c:v>1.0126464865927495E-2</c:v>
                </c:pt>
                <c:pt idx="4725">
                  <c:v>1.7498958397620643E-2</c:v>
                </c:pt>
                <c:pt idx="4726">
                  <c:v>1.9125434976264834E-4</c:v>
                </c:pt>
                <c:pt idx="4727">
                  <c:v>1.7760283548741239E-4</c:v>
                </c:pt>
                <c:pt idx="4728">
                  <c:v>1.2799096462468078E-4</c:v>
                </c:pt>
                <c:pt idx="4729">
                  <c:v>9.881223672070703E-5</c:v>
                </c:pt>
                <c:pt idx="4730">
                  <c:v>8.5765903708063138E-5</c:v>
                </c:pt>
                <c:pt idx="4731">
                  <c:v>7.4943144682028799E-5</c:v>
                </c:pt>
                <c:pt idx="4732">
                  <c:v>7.5866918647307511E-5</c:v>
                </c:pt>
                <c:pt idx="4733">
                  <c:v>9.824740686609146E-5</c:v>
                </c:pt>
                <c:pt idx="4734">
                  <c:v>1.3450885024533329E-4</c:v>
                </c:pt>
                <c:pt idx="4735">
                  <c:v>1.76956928752457E-4</c:v>
                </c:pt>
                <c:pt idx="4736">
                  <c:v>2.1814993831964125E-4</c:v>
                </c:pt>
                <c:pt idx="4737">
                  <c:v>2.1425648753248025E-4</c:v>
                </c:pt>
                <c:pt idx="4738">
                  <c:v>7.6342060537750247E-4</c:v>
                </c:pt>
                <c:pt idx="4739">
                  <c:v>3.2601499768844465E-3</c:v>
                </c:pt>
                <c:pt idx="4740">
                  <c:v>3.5149340819659296E-3</c:v>
                </c:pt>
                <c:pt idx="4741">
                  <c:v>4.8123309792559594E-3</c:v>
                </c:pt>
                <c:pt idx="4742">
                  <c:v>8.2514619740424039E-3</c:v>
                </c:pt>
                <c:pt idx="4743">
                  <c:v>1.2664900802462084E-2</c:v>
                </c:pt>
                <c:pt idx="4744">
                  <c:v>1.3911072629040686E-2</c:v>
                </c:pt>
                <c:pt idx="4745">
                  <c:v>3.4017048810694062E-2</c:v>
                </c:pt>
                <c:pt idx="4746">
                  <c:v>6.8744942080268698E-2</c:v>
                </c:pt>
                <c:pt idx="4747">
                  <c:v>4.8168019114162047E-2</c:v>
                </c:pt>
                <c:pt idx="4748">
                  <c:v>2.186753456043012E-3</c:v>
                </c:pt>
                <c:pt idx="4749">
                  <c:v>1.0949989715353283E-3</c:v>
                </c:pt>
                <c:pt idx="4750">
                  <c:v>7.5973516467694199E-4</c:v>
                </c:pt>
                <c:pt idx="4751">
                  <c:v>3.1609694269238106E-4</c:v>
                </c:pt>
                <c:pt idx="4752">
                  <c:v>1.427200229906647E-4</c:v>
                </c:pt>
                <c:pt idx="4753">
                  <c:v>1.0992198233619685E-4</c:v>
                </c:pt>
                <c:pt idx="4754">
                  <c:v>9.515426174493839E-5</c:v>
                </c:pt>
                <c:pt idx="4755">
                  <c:v>8.2545276538477613E-5</c:v>
                </c:pt>
                <c:pt idx="4756">
                  <c:v>8.2269644621037031E-5</c:v>
                </c:pt>
                <c:pt idx="4757">
                  <c:v>9.7190880015580463E-5</c:v>
                </c:pt>
                <c:pt idx="4758">
                  <c:v>1.4866374910337126E-4</c:v>
                </c:pt>
                <c:pt idx="4759">
                  <c:v>1.8798772535517095E-4</c:v>
                </c:pt>
                <c:pt idx="4760">
                  <c:v>1.9715674971334981E-4</c:v>
                </c:pt>
                <c:pt idx="4761">
                  <c:v>2.5905851318661988E-4</c:v>
                </c:pt>
                <c:pt idx="4762">
                  <c:v>1.0277505878605975E-3</c:v>
                </c:pt>
                <c:pt idx="4763">
                  <c:v>3.2261853941910152E-3</c:v>
                </c:pt>
                <c:pt idx="4764">
                  <c:v>2.794539230003403E-3</c:v>
                </c:pt>
                <c:pt idx="4765">
                  <c:v>3.4695602174856575E-3</c:v>
                </c:pt>
                <c:pt idx="4766">
                  <c:v>8.2837066966671997E-3</c:v>
                </c:pt>
                <c:pt idx="4767">
                  <c:v>1.3448431790524285E-2</c:v>
                </c:pt>
                <c:pt idx="4768">
                  <c:v>2.0480071878395244E-2</c:v>
                </c:pt>
                <c:pt idx="4769">
                  <c:v>4.2770764934206673E-2</c:v>
                </c:pt>
                <c:pt idx="4770">
                  <c:v>0.10378661200228569</c:v>
                </c:pt>
                <c:pt idx="4771">
                  <c:v>3.4280173015127778E-2</c:v>
                </c:pt>
                <c:pt idx="4772">
                  <c:v>5.0725231275788873E-3</c:v>
                </c:pt>
                <c:pt idx="4773">
                  <c:v>9.9668288390635448E-3</c:v>
                </c:pt>
                <c:pt idx="4774">
                  <c:v>8.1559199452373762E-4</c:v>
                </c:pt>
                <c:pt idx="4775">
                  <c:v>1.818769665068142E-4</c:v>
                </c:pt>
                <c:pt idx="4776">
                  <c:v>1.5283709909670717E-4</c:v>
                </c:pt>
                <c:pt idx="4777">
                  <c:v>1.1602486678449295E-4</c:v>
                </c:pt>
                <c:pt idx="4778">
                  <c:v>9.4494864727483961E-5</c:v>
                </c:pt>
                <c:pt idx="4779">
                  <c:v>9.1685830317490166E-5</c:v>
                </c:pt>
                <c:pt idx="4780">
                  <c:v>8.8308389975721876E-5</c:v>
                </c:pt>
                <c:pt idx="4781">
                  <c:v>1.1062867346489712E-4</c:v>
                </c:pt>
                <c:pt idx="4782">
                  <c:v>1.4188551834169697E-4</c:v>
                </c:pt>
                <c:pt idx="4783">
                  <c:v>1.7741592366657367E-4</c:v>
                </c:pt>
                <c:pt idx="4784">
                  <c:v>2.3347951115170427E-4</c:v>
                </c:pt>
                <c:pt idx="4785">
                  <c:v>2.9758024549305436E-4</c:v>
                </c:pt>
                <c:pt idx="4786">
                  <c:v>1.2824016461245511E-3</c:v>
                </c:pt>
                <c:pt idx="4787">
                  <c:v>2.210121128506248E-3</c:v>
                </c:pt>
                <c:pt idx="4788">
                  <c:v>6.0247136982390743E-3</c:v>
                </c:pt>
                <c:pt idx="4789">
                  <c:v>2.2895665829531134E-2</c:v>
                </c:pt>
                <c:pt idx="4790">
                  <c:v>5.7754651128759278E-2</c:v>
                </c:pt>
                <c:pt idx="4791">
                  <c:v>0.1249749816625824</c:v>
                </c:pt>
                <c:pt idx="4792">
                  <c:v>1.7426313442373206E-2</c:v>
                </c:pt>
                <c:pt idx="4793">
                  <c:v>1.6424384472456737E-2</c:v>
                </c:pt>
                <c:pt idx="4794">
                  <c:v>0.28348246705284902</c:v>
                </c:pt>
                <c:pt idx="4795">
                  <c:v>0.27138177031891092</c:v>
                </c:pt>
                <c:pt idx="4796">
                  <c:v>1.9129007145976002E-2</c:v>
                </c:pt>
                <c:pt idx="4797">
                  <c:v>2.1814665718180339E-3</c:v>
                </c:pt>
                <c:pt idx="4798">
                  <c:v>5.1227216939572382E-4</c:v>
                </c:pt>
                <c:pt idx="4799">
                  <c:v>1.661511341246405E-4</c:v>
                </c:pt>
                <c:pt idx="4800">
                  <c:v>1.2437003600315909E-4</c:v>
                </c:pt>
                <c:pt idx="4801">
                  <c:v>9.4676428232891841E-5</c:v>
                </c:pt>
                <c:pt idx="4802">
                  <c:v>7.6374538576568188E-5</c:v>
                </c:pt>
                <c:pt idx="4803">
                  <c:v>7.4498705551179686E-5</c:v>
                </c:pt>
                <c:pt idx="4804">
                  <c:v>7.7469503284282007E-5</c:v>
                </c:pt>
                <c:pt idx="4805">
                  <c:v>1.0224494537326844E-4</c:v>
                </c:pt>
                <c:pt idx="4806">
                  <c:v>1.3032145054643341E-4</c:v>
                </c:pt>
                <c:pt idx="4807">
                  <c:v>1.6202067048319617E-4</c:v>
                </c:pt>
                <c:pt idx="4808">
                  <c:v>1.9466782379200375E-4</c:v>
                </c:pt>
                <c:pt idx="4809">
                  <c:v>2.6006289684855796E-4</c:v>
                </c:pt>
                <c:pt idx="4810">
                  <c:v>2.9886088845470181E-4</c:v>
                </c:pt>
                <c:pt idx="4811">
                  <c:v>6.6201514057685664E-4</c:v>
                </c:pt>
                <c:pt idx="4812">
                  <c:v>1.3201505326442254E-3</c:v>
                </c:pt>
                <c:pt idx="4813">
                  <c:v>1.2556731558506264E-3</c:v>
                </c:pt>
                <c:pt idx="4814">
                  <c:v>2.4765102927573231E-3</c:v>
                </c:pt>
                <c:pt idx="4815">
                  <c:v>1.8402926909342795E-3</c:v>
                </c:pt>
                <c:pt idx="4816">
                  <c:v>4.4295635223068359E-3</c:v>
                </c:pt>
                <c:pt idx="4817">
                  <c:v>2.8199646076187915E-3</c:v>
                </c:pt>
                <c:pt idx="4818">
                  <c:v>5.3152046596741567E-2</c:v>
                </c:pt>
                <c:pt idx="4819">
                  <c:v>5.5384093297594569E-2</c:v>
                </c:pt>
                <c:pt idx="4820">
                  <c:v>3.6775581745195553E-2</c:v>
                </c:pt>
                <c:pt idx="4821">
                  <c:v>1.4187749713657738E-2</c:v>
                </c:pt>
                <c:pt idx="4822">
                  <c:v>1.8686554558383273E-4</c:v>
                </c:pt>
                <c:pt idx="4823">
                  <c:v>1.6063287818764599E-4</c:v>
                </c:pt>
                <c:pt idx="4824">
                  <c:v>1.2229550015105883E-4</c:v>
                </c:pt>
                <c:pt idx="4825">
                  <c:v>9.5960786032983259E-5</c:v>
                </c:pt>
                <c:pt idx="4826">
                  <c:v>7.8775764423905201E-5</c:v>
                </c:pt>
                <c:pt idx="4827">
                  <c:v>7.2273517309177717E-5</c:v>
                </c:pt>
                <c:pt idx="4828">
                  <c:v>7.3831536960569438E-5</c:v>
                </c:pt>
                <c:pt idx="4829">
                  <c:v>1.1166222255451844E-4</c:v>
                </c:pt>
                <c:pt idx="4830">
                  <c:v>1.2862973991130535E-4</c:v>
                </c:pt>
                <c:pt idx="4831">
                  <c:v>1.6660199862253761E-4</c:v>
                </c:pt>
                <c:pt idx="4832">
                  <c:v>2.2110857354474688E-4</c:v>
                </c:pt>
                <c:pt idx="4833">
                  <c:v>2.7547318263752233E-4</c:v>
                </c:pt>
                <c:pt idx="4834">
                  <c:v>3.6255396423738031E-4</c:v>
                </c:pt>
                <c:pt idx="4835">
                  <c:v>1.1660984808565195E-3</c:v>
                </c:pt>
                <c:pt idx="4836">
                  <c:v>1.2852584138515488E-3</c:v>
                </c:pt>
                <c:pt idx="4837">
                  <c:v>2.0133192862387033E-3</c:v>
                </c:pt>
                <c:pt idx="4838">
                  <c:v>2.8247765520486821E-3</c:v>
                </c:pt>
                <c:pt idx="4839">
                  <c:v>4.3554315755473952E-3</c:v>
                </c:pt>
                <c:pt idx="4840">
                  <c:v>7.5393052701955955E-3</c:v>
                </c:pt>
                <c:pt idx="4841">
                  <c:v>1.1359421588632231E-2</c:v>
                </c:pt>
                <c:pt idx="4842">
                  <c:v>1.3413438703401606E-2</c:v>
                </c:pt>
                <c:pt idx="4843">
                  <c:v>8.9159182471040266E-3</c:v>
                </c:pt>
                <c:pt idx="4844">
                  <c:v>4.476028355979194E-3</c:v>
                </c:pt>
                <c:pt idx="4845">
                  <c:v>2.9665971530320408E-2</c:v>
                </c:pt>
                <c:pt idx="4846">
                  <c:v>4.2675163733965982E-3</c:v>
                </c:pt>
                <c:pt idx="4847">
                  <c:v>1.7131658657603392E-4</c:v>
                </c:pt>
                <c:pt idx="4848">
                  <c:v>1.4870505388596449E-4</c:v>
                </c:pt>
                <c:pt idx="4849">
                  <c:v>1.2377958751513308E-4</c:v>
                </c:pt>
                <c:pt idx="4850">
                  <c:v>1.0364155625212754E-4</c:v>
                </c:pt>
                <c:pt idx="4851">
                  <c:v>8.8711144255176447E-5</c:v>
                </c:pt>
                <c:pt idx="4852">
                  <c:v>8.0648696702299264E-5</c:v>
                </c:pt>
                <c:pt idx="4853">
                  <c:v>9.2054153391963001E-5</c:v>
                </c:pt>
                <c:pt idx="4854">
                  <c:v>1.1615131530972136E-4</c:v>
                </c:pt>
                <c:pt idx="4855">
                  <c:v>1.6193005330009211E-4</c:v>
                </c:pt>
                <c:pt idx="4856">
                  <c:v>1.9754926855998281E-4</c:v>
                </c:pt>
                <c:pt idx="4857">
                  <c:v>3.2468974624550958E-4</c:v>
                </c:pt>
                <c:pt idx="4858">
                  <c:v>4.2957291112330752E-4</c:v>
                </c:pt>
                <c:pt idx="4859">
                  <c:v>1.2445217190749612E-3</c:v>
                </c:pt>
                <c:pt idx="4860">
                  <c:v>1.112874647484922E-3</c:v>
                </c:pt>
                <c:pt idx="4861">
                  <c:v>3.480645465515807E-3</c:v>
                </c:pt>
                <c:pt idx="4862">
                  <c:v>4.7894648134998389E-3</c:v>
                </c:pt>
                <c:pt idx="4863">
                  <c:v>6.2010063801338491E-3</c:v>
                </c:pt>
                <c:pt idx="4864">
                  <c:v>1.187829730321459E-2</c:v>
                </c:pt>
                <c:pt idx="4865">
                  <c:v>2.4875318019180487E-2</c:v>
                </c:pt>
                <c:pt idx="4866">
                  <c:v>4.0469612905832647E-2</c:v>
                </c:pt>
                <c:pt idx="4867">
                  <c:v>7.5422418435777516E-2</c:v>
                </c:pt>
                <c:pt idx="4868">
                  <c:v>4.3670781022100751E-2</c:v>
                </c:pt>
                <c:pt idx="4869">
                  <c:v>4.7694889008919591E-2</c:v>
                </c:pt>
                <c:pt idx="4870">
                  <c:v>1.1758665498312025E-2</c:v>
                </c:pt>
                <c:pt idx="4871">
                  <c:v>1.7814882860412936E-4</c:v>
                </c:pt>
                <c:pt idx="4872">
                  <c:v>1.4917674759116684E-4</c:v>
                </c:pt>
                <c:pt idx="4873">
                  <c:v>1.2447424050852573E-4</c:v>
                </c:pt>
                <c:pt idx="4874">
                  <c:v>1.0575433070416597E-4</c:v>
                </c:pt>
                <c:pt idx="4875">
                  <c:v>8.8319089046760978E-5</c:v>
                </c:pt>
                <c:pt idx="4876">
                  <c:v>8.2427601544673396E-5</c:v>
                </c:pt>
                <c:pt idx="4877">
                  <c:v>8.2207320485233262E-5</c:v>
                </c:pt>
                <c:pt idx="4878">
                  <c:v>1.2472428192038864E-4</c:v>
                </c:pt>
                <c:pt idx="4879">
                  <c:v>1.6910287048674415E-4</c:v>
                </c:pt>
                <c:pt idx="4880">
                  <c:v>1.8059681172712011E-4</c:v>
                </c:pt>
                <c:pt idx="4881">
                  <c:v>3.4416356893074017E-4</c:v>
                </c:pt>
                <c:pt idx="4882">
                  <c:v>4.8291123853635737E-4</c:v>
                </c:pt>
                <c:pt idx="4883">
                  <c:v>1.3417517044327586E-3</c:v>
                </c:pt>
                <c:pt idx="4884">
                  <c:v>1.576756094023891E-3</c:v>
                </c:pt>
                <c:pt idx="4885">
                  <c:v>3.2806162884727575E-3</c:v>
                </c:pt>
                <c:pt idx="4886">
                  <c:v>3.9781422343964541E-3</c:v>
                </c:pt>
                <c:pt idx="4887">
                  <c:v>6.2426130119297733E-3</c:v>
                </c:pt>
                <c:pt idx="4888">
                  <c:v>7.6463663823440053E-3</c:v>
                </c:pt>
                <c:pt idx="4889">
                  <c:v>8.4536837581679347E-3</c:v>
                </c:pt>
                <c:pt idx="4890">
                  <c:v>1.4229156196900877E-2</c:v>
                </c:pt>
                <c:pt idx="4891">
                  <c:v>4.2269944373315316E-3</c:v>
                </c:pt>
                <c:pt idx="4892">
                  <c:v>3.3445541907188483E-3</c:v>
                </c:pt>
                <c:pt idx="4893">
                  <c:v>1.6097920938122976E-3</c:v>
                </c:pt>
                <c:pt idx="4894">
                  <c:v>2.1509817072176102E-4</c:v>
                </c:pt>
                <c:pt idx="4895">
                  <c:v>1.726891487339716E-4</c:v>
                </c:pt>
                <c:pt idx="4896">
                  <c:v>1.23723181443812E-4</c:v>
                </c:pt>
                <c:pt idx="4897">
                  <c:v>9.9677501127422492E-5</c:v>
                </c:pt>
                <c:pt idx="4898">
                  <c:v>8.3148029720954211E-5</c:v>
                </c:pt>
                <c:pt idx="4899">
                  <c:v>7.3426907468303015E-5</c:v>
                </c:pt>
                <c:pt idx="4900">
                  <c:v>7.5812103212893336E-5</c:v>
                </c:pt>
                <c:pt idx="4901">
                  <c:v>1.0026906853935319E-4</c:v>
                </c:pt>
                <c:pt idx="4902">
                  <c:v>1.3485097327761556E-4</c:v>
                </c:pt>
                <c:pt idx="4903">
                  <c:v>1.714440170803477E-4</c:v>
                </c:pt>
                <c:pt idx="4904">
                  <c:v>1.8772072878309737E-4</c:v>
                </c:pt>
                <c:pt idx="4905">
                  <c:v>2.1420819072307161E-4</c:v>
                </c:pt>
                <c:pt idx="4906">
                  <c:v>3.0477071442963307E-4</c:v>
                </c:pt>
                <c:pt idx="4907">
                  <c:v>2.188099845648874E-3</c:v>
                </c:pt>
                <c:pt idx="4908">
                  <c:v>4.7878300810829076E-3</c:v>
                </c:pt>
                <c:pt idx="4909">
                  <c:v>8.044193369710918E-3</c:v>
                </c:pt>
                <c:pt idx="4910">
                  <c:v>1.1813075118580652E-2</c:v>
                </c:pt>
                <c:pt idx="4911">
                  <c:v>1.0192404615898487E-2</c:v>
                </c:pt>
                <c:pt idx="4912">
                  <c:v>1.5421669431587641E-2</c:v>
                </c:pt>
                <c:pt idx="4913">
                  <c:v>4.0981692041966944E-2</c:v>
                </c:pt>
                <c:pt idx="4914">
                  <c:v>0.10727140627493383</c:v>
                </c:pt>
                <c:pt idx="4915">
                  <c:v>4.5855827281663368E-2</c:v>
                </c:pt>
                <c:pt idx="4916">
                  <c:v>7.1135077813934315E-3</c:v>
                </c:pt>
                <c:pt idx="4917">
                  <c:v>1.8121089598540599E-2</c:v>
                </c:pt>
                <c:pt idx="4918">
                  <c:v>5.0165469541843804E-4</c:v>
                </c:pt>
                <c:pt idx="4919">
                  <c:v>1.6644420136171259E-4</c:v>
                </c:pt>
                <c:pt idx="4920">
                  <c:v>1.2550621232731404E-4</c:v>
                </c:pt>
                <c:pt idx="4921">
                  <c:v>1.0154357581155627E-4</c:v>
                </c:pt>
                <c:pt idx="4922">
                  <c:v>8.5090156764688335E-5</c:v>
                </c:pt>
                <c:pt idx="4923">
                  <c:v>7.4702976162494171E-5</c:v>
                </c:pt>
                <c:pt idx="4924">
                  <c:v>7.6752471375295947E-5</c:v>
                </c:pt>
                <c:pt idx="4925">
                  <c:v>1.047639868091016E-4</c:v>
                </c:pt>
                <c:pt idx="4926">
                  <c:v>1.3311471816615059E-4</c:v>
                </c:pt>
                <c:pt idx="4927">
                  <c:v>1.7192840587820543E-4</c:v>
                </c:pt>
                <c:pt idx="4928">
                  <c:v>1.8737982523185892E-4</c:v>
                </c:pt>
                <c:pt idx="4929">
                  <c:v>2.0871314550733374E-4</c:v>
                </c:pt>
                <c:pt idx="4930">
                  <c:v>3.1458044019276604E-4</c:v>
                </c:pt>
                <c:pt idx="4931">
                  <c:v>1.5031233072212622E-3</c:v>
                </c:pt>
                <c:pt idx="4932">
                  <c:v>1.4719252008669318E-3</c:v>
                </c:pt>
                <c:pt idx="4933">
                  <c:v>4.8836658460411665E-3</c:v>
                </c:pt>
                <c:pt idx="4934">
                  <c:v>7.6708892513862792E-3</c:v>
                </c:pt>
                <c:pt idx="4935">
                  <c:v>7.0683373603919568E-3</c:v>
                </c:pt>
                <c:pt idx="4936">
                  <c:v>9.1542784015138691E-3</c:v>
                </c:pt>
                <c:pt idx="4937">
                  <c:v>5.7109474883571881E-3</c:v>
                </c:pt>
                <c:pt idx="4938">
                  <c:v>6.1440563236956E-3</c:v>
                </c:pt>
                <c:pt idx="4939">
                  <c:v>2.4847054770111955E-3</c:v>
                </c:pt>
                <c:pt idx="4940">
                  <c:v>7.9467112770672361E-4</c:v>
                </c:pt>
                <c:pt idx="4941">
                  <c:v>1.7597756727326844E-2</c:v>
                </c:pt>
                <c:pt idx="4942">
                  <c:v>3.897301757458272E-4</c:v>
                </c:pt>
                <c:pt idx="4943">
                  <c:v>1.6635972381180163E-4</c:v>
                </c:pt>
                <c:pt idx="4944">
                  <c:v>1.3735729774748049E-4</c:v>
                </c:pt>
                <c:pt idx="4945">
                  <c:v>1.0340065688583309E-4</c:v>
                </c:pt>
                <c:pt idx="4946">
                  <c:v>8.2104261641825107E-5</c:v>
                </c:pt>
                <c:pt idx="4947">
                  <c:v>8.9207862089684133E-5</c:v>
                </c:pt>
                <c:pt idx="4948">
                  <c:v>8.7129675245391732E-5</c:v>
                </c:pt>
                <c:pt idx="4949">
                  <c:v>1.0675356428701494E-4</c:v>
                </c:pt>
                <c:pt idx="4950">
                  <c:v>1.3006416391427356E-4</c:v>
                </c:pt>
                <c:pt idx="4951">
                  <c:v>1.6463000353125618E-4</c:v>
                </c:pt>
                <c:pt idx="4952">
                  <c:v>1.9887343444416604E-4</c:v>
                </c:pt>
                <c:pt idx="4953">
                  <c:v>2.5168398280688096E-4</c:v>
                </c:pt>
                <c:pt idx="4954">
                  <c:v>3.4485451030587071E-4</c:v>
                </c:pt>
                <c:pt idx="4955">
                  <c:v>7.0585746753746095E-4</c:v>
                </c:pt>
                <c:pt idx="4956">
                  <c:v>1.2075421392244855E-3</c:v>
                </c:pt>
                <c:pt idx="4957">
                  <c:v>5.5542346396537552E-3</c:v>
                </c:pt>
                <c:pt idx="4958">
                  <c:v>4.4940932528790912E-3</c:v>
                </c:pt>
                <c:pt idx="4959">
                  <c:v>6.6119814232773102E-3</c:v>
                </c:pt>
                <c:pt idx="4960">
                  <c:v>6.349971279424999E-3</c:v>
                </c:pt>
                <c:pt idx="4961">
                  <c:v>1.5151360547709231E-3</c:v>
                </c:pt>
                <c:pt idx="4962">
                  <c:v>1.4223338817628379E-3</c:v>
                </c:pt>
                <c:pt idx="4963">
                  <c:v>2.0400134160000775E-3</c:v>
                </c:pt>
                <c:pt idx="4964">
                  <c:v>4.6057981284115666E-4</c:v>
                </c:pt>
                <c:pt idx="4965">
                  <c:v>1.0330690582503117E-2</c:v>
                </c:pt>
                <c:pt idx="4966">
                  <c:v>1.9001764380477995E-4</c:v>
                </c:pt>
                <c:pt idx="4967">
                  <c:v>1.651034327340879E-4</c:v>
                </c:pt>
                <c:pt idx="4968">
                  <c:v>1.4143601771644896E-4</c:v>
                </c:pt>
                <c:pt idx="4969">
                  <c:v>1.0928397784109736E-4</c:v>
                </c:pt>
                <c:pt idx="4970">
                  <c:v>8.6116086985942077E-5</c:v>
                </c:pt>
                <c:pt idx="4971">
                  <c:v>8.9258347033249297E-5</c:v>
                </c:pt>
                <c:pt idx="4972">
                  <c:v>8.911538572875371E-5</c:v>
                </c:pt>
                <c:pt idx="4973">
                  <c:v>1.0784004965362671E-4</c:v>
                </c:pt>
                <c:pt idx="4974">
                  <c:v>1.3035568546864473E-4</c:v>
                </c:pt>
                <c:pt idx="4975">
                  <c:v>1.6561738665592029E-4</c:v>
                </c:pt>
                <c:pt idx="4976">
                  <c:v>1.9060086737416742E-4</c:v>
                </c:pt>
                <c:pt idx="4977">
                  <c:v>2.5735456430213871E-4</c:v>
                </c:pt>
                <c:pt idx="4978">
                  <c:v>2.9915484099963467E-4</c:v>
                </c:pt>
                <c:pt idx="4979">
                  <c:v>5.9161660991847455E-4</c:v>
                </c:pt>
                <c:pt idx="4980">
                  <c:v>1.4286538482258962E-3</c:v>
                </c:pt>
                <c:pt idx="4981">
                  <c:v>3.2320949081463819E-3</c:v>
                </c:pt>
                <c:pt idx="4982">
                  <c:v>2.5850278253909923E-3</c:v>
                </c:pt>
                <c:pt idx="4983">
                  <c:v>1.4563203195589881E-3</c:v>
                </c:pt>
                <c:pt idx="4984">
                  <c:v>2.8744065915206748E-3</c:v>
                </c:pt>
                <c:pt idx="4985">
                  <c:v>4.6314266819710967E-4</c:v>
                </c:pt>
                <c:pt idx="4986">
                  <c:v>9.6952124807366084E-3</c:v>
                </c:pt>
                <c:pt idx="4987">
                  <c:v>2.3642088151256107E-3</c:v>
                </c:pt>
                <c:pt idx="4988">
                  <c:v>1.1356090529399119E-3</c:v>
                </c:pt>
                <c:pt idx="4989">
                  <c:v>3.9255636406142205E-3</c:v>
                </c:pt>
                <c:pt idx="4990">
                  <c:v>6.0050804505788898E-4</c:v>
                </c:pt>
                <c:pt idx="4991">
                  <c:v>1.5949736573274729E-4</c:v>
                </c:pt>
                <c:pt idx="4992">
                  <c:v>1.2129052286880991E-4</c:v>
                </c:pt>
                <c:pt idx="4993">
                  <c:v>9.7442107720588153E-5</c:v>
                </c:pt>
                <c:pt idx="4994">
                  <c:v>8.0259038657241706E-5</c:v>
                </c:pt>
                <c:pt idx="4995">
                  <c:v>7.4306656670887321E-5</c:v>
                </c:pt>
                <c:pt idx="4996">
                  <c:v>7.4675927881450913E-5</c:v>
                </c:pt>
                <c:pt idx="4997">
                  <c:v>1.0450298983988441E-4</c:v>
                </c:pt>
                <c:pt idx="4998">
                  <c:v>1.3107183304782611E-4</c:v>
                </c:pt>
                <c:pt idx="4999">
                  <c:v>1.6730533011484895E-4</c:v>
                </c:pt>
                <c:pt idx="5000">
                  <c:v>1.9280730698141465E-4</c:v>
                </c:pt>
                <c:pt idx="5001">
                  <c:v>2.4868982927172157E-4</c:v>
                </c:pt>
                <c:pt idx="5002">
                  <c:v>2.9611331424413752E-4</c:v>
                </c:pt>
                <c:pt idx="5003">
                  <c:v>3.4684818651635729E-4</c:v>
                </c:pt>
                <c:pt idx="5004">
                  <c:v>6.4102284442125556E-4</c:v>
                </c:pt>
                <c:pt idx="5005">
                  <c:v>7.8475729072490289E-4</c:v>
                </c:pt>
                <c:pt idx="5006">
                  <c:v>3.2235376725255156E-3</c:v>
                </c:pt>
                <c:pt idx="5007">
                  <c:v>4.1503172021409634E-3</c:v>
                </c:pt>
                <c:pt idx="5008">
                  <c:v>8.0572148868292986E-4</c:v>
                </c:pt>
                <c:pt idx="5009">
                  <c:v>6.3158548280149967E-4</c:v>
                </c:pt>
                <c:pt idx="5010">
                  <c:v>4.5163544974181988E-4</c:v>
                </c:pt>
                <c:pt idx="5011">
                  <c:v>1.6422795703820976E-3</c:v>
                </c:pt>
                <c:pt idx="5012">
                  <c:v>1.2267256680759831E-3</c:v>
                </c:pt>
                <c:pt idx="5013">
                  <c:v>1.4017930289672491E-3</c:v>
                </c:pt>
                <c:pt idx="5014">
                  <c:v>3.8791363091311595E-4</c:v>
                </c:pt>
                <c:pt idx="5015">
                  <c:v>1.6028048909466083E-4</c:v>
                </c:pt>
                <c:pt idx="5016">
                  <c:v>1.4183844178190637E-4</c:v>
                </c:pt>
                <c:pt idx="5017">
                  <c:v>1.1887682262371819E-4</c:v>
                </c:pt>
                <c:pt idx="5018">
                  <c:v>1.008501277264427E-4</c:v>
                </c:pt>
                <c:pt idx="5019">
                  <c:v>8.8061417320464707E-5</c:v>
                </c:pt>
                <c:pt idx="5020">
                  <c:v>8.0656507260839177E-5</c:v>
                </c:pt>
                <c:pt idx="5021">
                  <c:v>8.8278432303943766E-5</c:v>
                </c:pt>
                <c:pt idx="5022">
                  <c:v>1.1736508396389013E-4</c:v>
                </c:pt>
                <c:pt idx="5023">
                  <c:v>1.6140490556162422E-4</c:v>
                </c:pt>
                <c:pt idx="5024">
                  <c:v>1.8137067436938407E-4</c:v>
                </c:pt>
                <c:pt idx="5025">
                  <c:v>2.551812892187601E-4</c:v>
                </c:pt>
                <c:pt idx="5026">
                  <c:v>3.4133629354042534E-4</c:v>
                </c:pt>
                <c:pt idx="5027">
                  <c:v>1.0260340988188308E-3</c:v>
                </c:pt>
                <c:pt idx="5028">
                  <c:v>1.7931124182396208E-3</c:v>
                </c:pt>
                <c:pt idx="5029">
                  <c:v>2.1294955015980664E-3</c:v>
                </c:pt>
                <c:pt idx="5030">
                  <c:v>3.2662866549506438E-3</c:v>
                </c:pt>
                <c:pt idx="5031">
                  <c:v>5.2174309144806981E-3</c:v>
                </c:pt>
                <c:pt idx="5032">
                  <c:v>6.5398322946412504E-3</c:v>
                </c:pt>
                <c:pt idx="5033">
                  <c:v>8.619533489448359E-3</c:v>
                </c:pt>
                <c:pt idx="5034">
                  <c:v>2.4733637802538222E-3</c:v>
                </c:pt>
                <c:pt idx="5035">
                  <c:v>1.8670553333846782E-3</c:v>
                </c:pt>
                <c:pt idx="5036">
                  <c:v>3.1963575986787104E-2</c:v>
                </c:pt>
                <c:pt idx="5037">
                  <c:v>7.6334842479841537E-4</c:v>
                </c:pt>
                <c:pt idx="5038">
                  <c:v>1.8986830542924368E-4</c:v>
                </c:pt>
                <c:pt idx="5039">
                  <c:v>1.7416600973793261E-4</c:v>
                </c:pt>
                <c:pt idx="5040">
                  <c:v>1.4310227092109322E-4</c:v>
                </c:pt>
                <c:pt idx="5041">
                  <c:v>1.1853752476975709E-4</c:v>
                </c:pt>
                <c:pt idx="5042">
                  <c:v>1.0183510566750692E-4</c:v>
                </c:pt>
                <c:pt idx="5043">
                  <c:v>8.6366647547072339E-5</c:v>
                </c:pt>
                <c:pt idx="5044">
                  <c:v>8.1153120240776524E-5</c:v>
                </c:pt>
                <c:pt idx="5045">
                  <c:v>8.7558746344668662E-5</c:v>
                </c:pt>
                <c:pt idx="5046">
                  <c:v>1.2192624065059545E-4</c:v>
                </c:pt>
                <c:pt idx="5047">
                  <c:v>1.6412447516554916E-4</c:v>
                </c:pt>
                <c:pt idx="5048">
                  <c:v>1.8395625914484177E-4</c:v>
                </c:pt>
                <c:pt idx="5049">
                  <c:v>2.807797106015381E-4</c:v>
                </c:pt>
                <c:pt idx="5050">
                  <c:v>4.9260952199344464E-4</c:v>
                </c:pt>
                <c:pt idx="5051">
                  <c:v>1.7190261983091209E-3</c:v>
                </c:pt>
                <c:pt idx="5052">
                  <c:v>1.9308928230050955E-3</c:v>
                </c:pt>
                <c:pt idx="5053">
                  <c:v>3.3553416053876558E-3</c:v>
                </c:pt>
                <c:pt idx="5054">
                  <c:v>5.5710849254731621E-3</c:v>
                </c:pt>
                <c:pt idx="5055">
                  <c:v>1.0139177187670044E-2</c:v>
                </c:pt>
                <c:pt idx="5056">
                  <c:v>1.6539917406949781E-2</c:v>
                </c:pt>
                <c:pt idx="5057">
                  <c:v>1.0682348280580305E-2</c:v>
                </c:pt>
                <c:pt idx="5058">
                  <c:v>1.4868281714290374E-2</c:v>
                </c:pt>
                <c:pt idx="5059">
                  <c:v>2.40095198884498E-2</c:v>
                </c:pt>
                <c:pt idx="5060">
                  <c:v>1.1483960128525903E-2</c:v>
                </c:pt>
                <c:pt idx="5061">
                  <c:v>4.8526928249484616E-3</c:v>
                </c:pt>
                <c:pt idx="5062">
                  <c:v>1.8876608478028331E-4</c:v>
                </c:pt>
                <c:pt idx="5063">
                  <c:v>1.7060756143187847E-4</c:v>
                </c:pt>
                <c:pt idx="5064">
                  <c:v>1.2257809534781599E-4</c:v>
                </c:pt>
                <c:pt idx="5065">
                  <c:v>9.640810633917934E-5</c:v>
                </c:pt>
                <c:pt idx="5066">
                  <c:v>8.0062662253188371E-5</c:v>
                </c:pt>
                <c:pt idx="5067">
                  <c:v>7.1960913986618278E-5</c:v>
                </c:pt>
                <c:pt idx="5068">
                  <c:v>7.4601976496584859E-5</c:v>
                </c:pt>
                <c:pt idx="5069">
                  <c:v>1.1077532544225579E-4</c:v>
                </c:pt>
                <c:pt idx="5070">
                  <c:v>1.3082476674099899E-4</c:v>
                </c:pt>
                <c:pt idx="5071">
                  <c:v>1.6737303155266341E-4</c:v>
                </c:pt>
                <c:pt idx="5072">
                  <c:v>1.8734914206432204E-4</c:v>
                </c:pt>
                <c:pt idx="5073">
                  <c:v>1.9592327400026161E-4</c:v>
                </c:pt>
                <c:pt idx="5074">
                  <c:v>2.4943452807397456E-4</c:v>
                </c:pt>
                <c:pt idx="5075">
                  <c:v>6.8265645124675266E-4</c:v>
                </c:pt>
                <c:pt idx="5076">
                  <c:v>1.3470144102883288E-3</c:v>
                </c:pt>
                <c:pt idx="5077">
                  <c:v>2.6487898681274648E-3</c:v>
                </c:pt>
                <c:pt idx="5078">
                  <c:v>5.8889938718582587E-3</c:v>
                </c:pt>
                <c:pt idx="5079">
                  <c:v>8.140962304012787E-3</c:v>
                </c:pt>
                <c:pt idx="5080">
                  <c:v>1.1237284088392058E-2</c:v>
                </c:pt>
                <c:pt idx="5081">
                  <c:v>1.2589621082159167E-2</c:v>
                </c:pt>
                <c:pt idx="5082">
                  <c:v>5.9902668199981357E-2</c:v>
                </c:pt>
                <c:pt idx="5083">
                  <c:v>3.8290264224815893E-2</c:v>
                </c:pt>
                <c:pt idx="5084">
                  <c:v>1.1735560073925795E-2</c:v>
                </c:pt>
                <c:pt idx="5085">
                  <c:v>3.6126922717828962E-2</c:v>
                </c:pt>
                <c:pt idx="5086">
                  <c:v>1.8947419426224509E-4</c:v>
                </c:pt>
                <c:pt idx="5087">
                  <c:v>1.5992415735686312E-4</c:v>
                </c:pt>
                <c:pt idx="5088">
                  <c:v>1.7080490240420788E-4</c:v>
                </c:pt>
                <c:pt idx="5089">
                  <c:v>1.5483594571148371E-4</c:v>
                </c:pt>
                <c:pt idx="5090">
                  <c:v>1.4083312933179339E-4</c:v>
                </c:pt>
                <c:pt idx="5091">
                  <c:v>1.2736155193542213E-4</c:v>
                </c:pt>
                <c:pt idx="5092">
                  <c:v>1.2585187129706462E-4</c:v>
                </c:pt>
                <c:pt idx="5093">
                  <c:v>1.4137998041724635E-4</c:v>
                </c:pt>
                <c:pt idx="5094">
                  <c:v>1.608160326967935E-4</c:v>
                </c:pt>
                <c:pt idx="5095">
                  <c:v>1.8816086751905156E-4</c:v>
                </c:pt>
                <c:pt idx="5096">
                  <c:v>2.9646156288209747E-4</c:v>
                </c:pt>
                <c:pt idx="5097">
                  <c:v>3.46218997727273E-4</c:v>
                </c:pt>
                <c:pt idx="5098">
                  <c:v>4.6614224517184036E-4</c:v>
                </c:pt>
                <c:pt idx="5099">
                  <c:v>5.9383958610768385E-4</c:v>
                </c:pt>
                <c:pt idx="5100">
                  <c:v>7.4394743012313222E-4</c:v>
                </c:pt>
                <c:pt idx="5101">
                  <c:v>1.8237573251532785E-3</c:v>
                </c:pt>
                <c:pt idx="5102">
                  <c:v>4.9981937073537083E-3</c:v>
                </c:pt>
                <c:pt idx="5103">
                  <c:v>9.9703011168145797E-3</c:v>
                </c:pt>
                <c:pt idx="5104">
                  <c:v>1.0088146718187422E-2</c:v>
                </c:pt>
                <c:pt idx="5105">
                  <c:v>1.9303528214440938E-2</c:v>
                </c:pt>
                <c:pt idx="5106">
                  <c:v>6.3338910407610513E-2</c:v>
                </c:pt>
                <c:pt idx="5107">
                  <c:v>5.8755365887948281E-2</c:v>
                </c:pt>
                <c:pt idx="5108">
                  <c:v>4.1257878769881288E-2</c:v>
                </c:pt>
                <c:pt idx="5109">
                  <c:v>1.8028466261999526E-2</c:v>
                </c:pt>
                <c:pt idx="5110">
                  <c:v>2.0969141189879399E-4</c:v>
                </c:pt>
                <c:pt idx="5111">
                  <c:v>1.8897564797932598E-4</c:v>
                </c:pt>
                <c:pt idx="5112">
                  <c:v>1.7617083267308054E-4</c:v>
                </c:pt>
                <c:pt idx="5113">
                  <c:v>1.4995237603305524E-4</c:v>
                </c:pt>
                <c:pt idx="5114">
                  <c:v>1.3107725587852164E-4</c:v>
                </c:pt>
                <c:pt idx="5115">
                  <c:v>1.2108612618908946E-4</c:v>
                </c:pt>
                <c:pt idx="5116">
                  <c:v>1.2191677474543757E-4</c:v>
                </c:pt>
                <c:pt idx="5117">
                  <c:v>1.4283991542080108E-4</c:v>
                </c:pt>
                <c:pt idx="5118">
                  <c:v>1.8588663011773429E-4</c:v>
                </c:pt>
                <c:pt idx="5119">
                  <c:v>2.0474185301631428E-4</c:v>
                </c:pt>
                <c:pt idx="5120">
                  <c:v>3.5127277452507561E-4</c:v>
                </c:pt>
                <c:pt idx="5121">
                  <c:v>4.7321590852620194E-4</c:v>
                </c:pt>
                <c:pt idx="5122">
                  <c:v>6.5383757888728424E-4</c:v>
                </c:pt>
                <c:pt idx="5123">
                  <c:v>1.0820461550815872E-3</c:v>
                </c:pt>
                <c:pt idx="5124">
                  <c:v>3.6699496686531078E-3</c:v>
                </c:pt>
                <c:pt idx="5125">
                  <c:v>1.220408083151856E-2</c:v>
                </c:pt>
                <c:pt idx="5126">
                  <c:v>3.322294984747725E-2</c:v>
                </c:pt>
                <c:pt idx="5127">
                  <c:v>4.0054359898676895E-2</c:v>
                </c:pt>
                <c:pt idx="5128">
                  <c:v>2.3416248682292685E-2</c:v>
                </c:pt>
                <c:pt idx="5129">
                  <c:v>1.145465831788145E-2</c:v>
                </c:pt>
                <c:pt idx="5130">
                  <c:v>2.6252870876905254E-2</c:v>
                </c:pt>
                <c:pt idx="5131">
                  <c:v>1.1581865985110809E-2</c:v>
                </c:pt>
                <c:pt idx="5132">
                  <c:v>4.6632295512585457E-4</c:v>
                </c:pt>
                <c:pt idx="5133">
                  <c:v>2.8257784202323642E-2</c:v>
                </c:pt>
                <c:pt idx="5134">
                  <c:v>2.5381836008655758E-4</c:v>
                </c:pt>
                <c:pt idx="5135">
                  <c:v>2.0384276945304428E-4</c:v>
                </c:pt>
                <c:pt idx="5136">
                  <c:v>1.5296265569449184E-4</c:v>
                </c:pt>
                <c:pt idx="5137">
                  <c:v>1.3016133222453115E-4</c:v>
                </c:pt>
                <c:pt idx="5138">
                  <c:v>1.1404566050420642E-4</c:v>
                </c:pt>
                <c:pt idx="5139">
                  <c:v>1.0540520915649057E-4</c:v>
                </c:pt>
                <c:pt idx="5140">
                  <c:v>1.0671946108565434E-4</c:v>
                </c:pt>
                <c:pt idx="5141">
                  <c:v>1.2654648392373643E-4</c:v>
                </c:pt>
                <c:pt idx="5142">
                  <c:v>1.512263140291213E-4</c:v>
                </c:pt>
                <c:pt idx="5143">
                  <c:v>1.7510401100638974E-4</c:v>
                </c:pt>
                <c:pt idx="5144">
                  <c:v>2.2911376776324095E-4</c:v>
                </c:pt>
                <c:pt idx="5145">
                  <c:v>3.3611910502944625E-4</c:v>
                </c:pt>
                <c:pt idx="5146">
                  <c:v>4.2872420144486406E-4</c:v>
                </c:pt>
                <c:pt idx="5147">
                  <c:v>5.028730183328007E-4</c:v>
                </c:pt>
                <c:pt idx="5148">
                  <c:v>7.6743975827799093E-4</c:v>
                </c:pt>
                <c:pt idx="5149">
                  <c:v>1.5070208890485867E-3</c:v>
                </c:pt>
                <c:pt idx="5150">
                  <c:v>2.3170560758147603E-3</c:v>
                </c:pt>
                <c:pt idx="5151">
                  <c:v>1.7041853579028592E-3</c:v>
                </c:pt>
                <c:pt idx="5152">
                  <c:v>1.367686118696605E-3</c:v>
                </c:pt>
                <c:pt idx="5153">
                  <c:v>4.4126800283107368E-4</c:v>
                </c:pt>
                <c:pt idx="5154">
                  <c:v>3.1396151019145616E-4</c:v>
                </c:pt>
                <c:pt idx="5155">
                  <c:v>1.0807650635219501E-3</c:v>
                </c:pt>
                <c:pt idx="5156">
                  <c:v>1.3652323742773564E-3</c:v>
                </c:pt>
                <c:pt idx="5157">
                  <c:v>1.8288406859669553E-3</c:v>
                </c:pt>
                <c:pt idx="5158">
                  <c:v>2.163921351041517E-4</c:v>
                </c:pt>
                <c:pt idx="5159">
                  <c:v>1.8235147126417165E-4</c:v>
                </c:pt>
                <c:pt idx="5160">
                  <c:v>1.475714640434802E-4</c:v>
                </c:pt>
                <c:pt idx="5161">
                  <c:v>1.2340411116069287E-4</c:v>
                </c:pt>
                <c:pt idx="5162">
                  <c:v>1.0857883613496567E-4</c:v>
                </c:pt>
                <c:pt idx="5163">
                  <c:v>1.0209022937185625E-4</c:v>
                </c:pt>
                <c:pt idx="5164">
                  <c:v>1.0522614077945169E-4</c:v>
                </c:pt>
                <c:pt idx="5165">
                  <c:v>1.2521349554333886E-4</c:v>
                </c:pt>
                <c:pt idx="5166">
                  <c:v>1.5138188887406034E-4</c:v>
                </c:pt>
                <c:pt idx="5167">
                  <c:v>1.7499331799319148E-4</c:v>
                </c:pt>
                <c:pt idx="5168">
                  <c:v>1.9358727274854248E-4</c:v>
                </c:pt>
                <c:pt idx="5169">
                  <c:v>2.8568224848706235E-4</c:v>
                </c:pt>
                <c:pt idx="5170">
                  <c:v>3.6225475429757222E-4</c:v>
                </c:pt>
                <c:pt idx="5171">
                  <c:v>4.2261321397509173E-4</c:v>
                </c:pt>
                <c:pt idx="5172">
                  <c:v>5.5267484409936914E-4</c:v>
                </c:pt>
                <c:pt idx="5173">
                  <c:v>1.2322962246400649E-3</c:v>
                </c:pt>
                <c:pt idx="5174">
                  <c:v>1.4698470031125664E-3</c:v>
                </c:pt>
                <c:pt idx="5175">
                  <c:v>1.7127314867379194E-3</c:v>
                </c:pt>
                <c:pt idx="5176">
                  <c:v>1.9187019488209997E-3</c:v>
                </c:pt>
                <c:pt idx="5177">
                  <c:v>1.6694986358178861E-3</c:v>
                </c:pt>
                <c:pt idx="5178">
                  <c:v>2.3013853372587526E-3</c:v>
                </c:pt>
                <c:pt idx="5179">
                  <c:v>8.7186490754533E-3</c:v>
                </c:pt>
                <c:pt idx="5180">
                  <c:v>1.1906892751816351E-3</c:v>
                </c:pt>
                <c:pt idx="5181">
                  <c:v>1.0702944529591911E-3</c:v>
                </c:pt>
                <c:pt idx="5182">
                  <c:v>2.0029114813205763E-4</c:v>
                </c:pt>
                <c:pt idx="5183">
                  <c:v>1.7822933957323847E-4</c:v>
                </c:pt>
                <c:pt idx="5184">
                  <c:v>1.6546386465574116E-4</c:v>
                </c:pt>
                <c:pt idx="5185">
                  <c:v>1.4244651751907619E-4</c:v>
                </c:pt>
                <c:pt idx="5186">
                  <c:v>1.2769118562506459E-4</c:v>
                </c:pt>
                <c:pt idx="5187">
                  <c:v>1.1948419263943477E-4</c:v>
                </c:pt>
                <c:pt idx="5188">
                  <c:v>1.0879151437077448E-4</c:v>
                </c:pt>
                <c:pt idx="5189">
                  <c:v>1.2030644065361402E-4</c:v>
                </c:pt>
                <c:pt idx="5190">
                  <c:v>1.5271043159110535E-4</c:v>
                </c:pt>
                <c:pt idx="5191">
                  <c:v>1.7860473901339815E-4</c:v>
                </c:pt>
                <c:pt idx="5192">
                  <c:v>2.0811495086144695E-4</c:v>
                </c:pt>
                <c:pt idx="5193">
                  <c:v>3.6307105204788349E-4</c:v>
                </c:pt>
                <c:pt idx="5194">
                  <c:v>4.308874256114536E-4</c:v>
                </c:pt>
                <c:pt idx="5195">
                  <c:v>5.0431267002420878E-4</c:v>
                </c:pt>
                <c:pt idx="5196">
                  <c:v>2.3076735088176652E-3</c:v>
                </c:pt>
                <c:pt idx="5197">
                  <c:v>5.482977189440034E-3</c:v>
                </c:pt>
                <c:pt idx="5198">
                  <c:v>1.0004259792655981E-2</c:v>
                </c:pt>
                <c:pt idx="5199">
                  <c:v>6.4078051273162824E-3</c:v>
                </c:pt>
                <c:pt idx="5200">
                  <c:v>1.5930832367982534E-3</c:v>
                </c:pt>
                <c:pt idx="5201">
                  <c:v>1.9707349332115155E-3</c:v>
                </c:pt>
                <c:pt idx="5202">
                  <c:v>1.2924168873751869E-2</c:v>
                </c:pt>
                <c:pt idx="5203">
                  <c:v>1.8164521614307136E-2</c:v>
                </c:pt>
                <c:pt idx="5204">
                  <c:v>6.4749941415394687E-4</c:v>
                </c:pt>
                <c:pt idx="5205">
                  <c:v>2.5587572181845018E-3</c:v>
                </c:pt>
                <c:pt idx="5206">
                  <c:v>2.1046351848604992E-4</c:v>
                </c:pt>
                <c:pt idx="5207">
                  <c:v>1.8522789568931546E-4</c:v>
                </c:pt>
                <c:pt idx="5208">
                  <c:v>1.6449719167280569E-4</c:v>
                </c:pt>
                <c:pt idx="5209">
                  <c:v>1.4302802147956933E-4</c:v>
                </c:pt>
                <c:pt idx="5210">
                  <c:v>1.213537601115688E-4</c:v>
                </c:pt>
                <c:pt idx="5211">
                  <c:v>1.1637262980578957E-4</c:v>
                </c:pt>
                <c:pt idx="5212">
                  <c:v>1.0580040541247092E-4</c:v>
                </c:pt>
                <c:pt idx="5213">
                  <c:v>1.1773165069041522E-4</c:v>
                </c:pt>
                <c:pt idx="5214">
                  <c:v>1.6125868469877788E-4</c:v>
                </c:pt>
                <c:pt idx="5215">
                  <c:v>1.8878481498349811E-4</c:v>
                </c:pt>
                <c:pt idx="5216">
                  <c:v>2.522293881002469E-4</c:v>
                </c:pt>
                <c:pt idx="5217">
                  <c:v>4.4659823047314375E-4</c:v>
                </c:pt>
                <c:pt idx="5218">
                  <c:v>5.4348212578521978E-4</c:v>
                </c:pt>
                <c:pt idx="5219">
                  <c:v>6.4998618062250531E-4</c:v>
                </c:pt>
                <c:pt idx="5220">
                  <c:v>3.4244416586044647E-3</c:v>
                </c:pt>
                <c:pt idx="5221">
                  <c:v>8.2822642421840151E-3</c:v>
                </c:pt>
                <c:pt idx="5222">
                  <c:v>6.1265427485225404E-3</c:v>
                </c:pt>
                <c:pt idx="5223">
                  <c:v>6.7871376127552566E-3</c:v>
                </c:pt>
                <c:pt idx="5224">
                  <c:v>5.3225205598893648E-3</c:v>
                </c:pt>
                <c:pt idx="5225">
                  <c:v>1.6762932945265464E-2</c:v>
                </c:pt>
                <c:pt idx="5226">
                  <c:v>1.8018007614417322E-2</c:v>
                </c:pt>
                <c:pt idx="5227">
                  <c:v>6.7875408643642641E-3</c:v>
                </c:pt>
                <c:pt idx="5228">
                  <c:v>2.845233091348757E-4</c:v>
                </c:pt>
                <c:pt idx="5229">
                  <c:v>6.878118687003459E-4</c:v>
                </c:pt>
                <c:pt idx="5230">
                  <c:v>2.2759348453158546E-4</c:v>
                </c:pt>
                <c:pt idx="5231">
                  <c:v>1.9403869584362307E-4</c:v>
                </c:pt>
                <c:pt idx="5232">
                  <c:v>1.5546394126328284E-4</c:v>
                </c:pt>
                <c:pt idx="5233">
                  <c:v>1.3288401676916469E-4</c:v>
                </c:pt>
                <c:pt idx="5234">
                  <c:v>1.1782834688323263E-4</c:v>
                </c:pt>
                <c:pt idx="5235">
                  <c:v>1.0742194925014687E-4</c:v>
                </c:pt>
                <c:pt idx="5236">
                  <c:v>1.1271524752159794E-4</c:v>
                </c:pt>
                <c:pt idx="5237">
                  <c:v>1.3547420163342085E-4</c:v>
                </c:pt>
                <c:pt idx="5238">
                  <c:v>1.6263046334746522E-4</c:v>
                </c:pt>
                <c:pt idx="5239">
                  <c:v>1.8767407967501711E-4</c:v>
                </c:pt>
                <c:pt idx="5240">
                  <c:v>2.4377709979348606E-4</c:v>
                </c:pt>
                <c:pt idx="5241">
                  <c:v>3.0890321217640429E-4</c:v>
                </c:pt>
                <c:pt idx="5242">
                  <c:v>4.3746310368002889E-4</c:v>
                </c:pt>
                <c:pt idx="5243">
                  <c:v>1.0073832456636324E-3</c:v>
                </c:pt>
                <c:pt idx="5244">
                  <c:v>1.987927689986793E-3</c:v>
                </c:pt>
                <c:pt idx="5245">
                  <c:v>3.1462558102153008E-3</c:v>
                </c:pt>
                <c:pt idx="5246">
                  <c:v>3.8204324774844659E-3</c:v>
                </c:pt>
                <c:pt idx="5247">
                  <c:v>4.2685160220248038E-3</c:v>
                </c:pt>
                <c:pt idx="5248">
                  <c:v>4.9863924257247238E-3</c:v>
                </c:pt>
                <c:pt idx="5249">
                  <c:v>4.6062282944511626E-3</c:v>
                </c:pt>
                <c:pt idx="5250">
                  <c:v>9.1225246570875822E-3</c:v>
                </c:pt>
                <c:pt idx="5251">
                  <c:v>9.6366953273078378E-3</c:v>
                </c:pt>
                <c:pt idx="5252">
                  <c:v>2.7145015575656272E-4</c:v>
                </c:pt>
                <c:pt idx="5253">
                  <c:v>1.5764908895085812E-2</c:v>
                </c:pt>
                <c:pt idx="5254">
                  <c:v>2.1774946991958872E-4</c:v>
                </c:pt>
                <c:pt idx="5255">
                  <c:v>1.836990818295725E-4</c:v>
                </c:pt>
                <c:pt idx="5256">
                  <c:v>1.5208296717204224E-4</c:v>
                </c:pt>
                <c:pt idx="5257">
                  <c:v>1.2864837728452795E-4</c:v>
                </c:pt>
                <c:pt idx="5258">
                  <c:v>1.0496835431577851E-4</c:v>
                </c:pt>
                <c:pt idx="5259">
                  <c:v>1.0369666869417018E-4</c:v>
                </c:pt>
                <c:pt idx="5260">
                  <c:v>1.094996437426625E-4</c:v>
                </c:pt>
                <c:pt idx="5261">
                  <c:v>1.3262211470551672E-4</c:v>
                </c:pt>
                <c:pt idx="5262">
                  <c:v>1.6017810010932309E-4</c:v>
                </c:pt>
                <c:pt idx="5263">
                  <c:v>1.8487425488109449E-4</c:v>
                </c:pt>
                <c:pt idx="5264">
                  <c:v>9.2231700220077567E-4</c:v>
                </c:pt>
                <c:pt idx="5265">
                  <c:v>2.7450192420172813E-4</c:v>
                </c:pt>
                <c:pt idx="5266">
                  <c:v>3.9552124044272028E-4</c:v>
                </c:pt>
                <c:pt idx="5267">
                  <c:v>7.2716661588363067E-4</c:v>
                </c:pt>
                <c:pt idx="5268">
                  <c:v>1.3623628944235955E-3</c:v>
                </c:pt>
                <c:pt idx="5269">
                  <c:v>7.5585194149749993E-3</c:v>
                </c:pt>
                <c:pt idx="5270">
                  <c:v>5.1125117205958999E-3</c:v>
                </c:pt>
                <c:pt idx="5271">
                  <c:v>8.0143082922869702E-3</c:v>
                </c:pt>
                <c:pt idx="5272">
                  <c:v>1.9088460973610829E-2</c:v>
                </c:pt>
                <c:pt idx="5273">
                  <c:v>2.9089158155914063E-2</c:v>
                </c:pt>
                <c:pt idx="5274">
                  <c:v>0.12169719441824348</c:v>
                </c:pt>
                <c:pt idx="5275">
                  <c:v>0.16109216584679517</c:v>
                </c:pt>
                <c:pt idx="5276">
                  <c:v>2.9105713997128985E-2</c:v>
                </c:pt>
                <c:pt idx="5277">
                  <c:v>4.7644781546770628E-3</c:v>
                </c:pt>
                <c:pt idx="5278">
                  <c:v>2.3453027070354426E-4</c:v>
                </c:pt>
                <c:pt idx="5279">
                  <c:v>1.8219037352844734E-4</c:v>
                </c:pt>
                <c:pt idx="5280">
                  <c:v>1.5126068247585121E-4</c:v>
                </c:pt>
                <c:pt idx="5281">
                  <c:v>1.284027649405141E-4</c:v>
                </c:pt>
                <c:pt idx="5282">
                  <c:v>1.1258604228235921E-4</c:v>
                </c:pt>
                <c:pt idx="5283">
                  <c:v>1.1202564728868517E-4</c:v>
                </c:pt>
                <c:pt idx="5284">
                  <c:v>1.1232708397550786E-4</c:v>
                </c:pt>
                <c:pt idx="5285">
                  <c:v>1.2792970482890335E-4</c:v>
                </c:pt>
                <c:pt idx="5286">
                  <c:v>1.5746657162643121E-4</c:v>
                </c:pt>
                <c:pt idx="5287">
                  <c:v>1.8413540179358566E-4</c:v>
                </c:pt>
                <c:pt idx="5288">
                  <c:v>1.9949916885779511E-4</c:v>
                </c:pt>
                <c:pt idx="5289">
                  <c:v>2.6238103665598305E-4</c:v>
                </c:pt>
                <c:pt idx="5290">
                  <c:v>4.0713337531775659E-4</c:v>
                </c:pt>
                <c:pt idx="5291">
                  <c:v>5.5810832372038186E-4</c:v>
                </c:pt>
                <c:pt idx="5292">
                  <c:v>9.3840146463934225E-4</c:v>
                </c:pt>
                <c:pt idx="5293">
                  <c:v>3.3199041112514263E-3</c:v>
                </c:pt>
                <c:pt idx="5294">
                  <c:v>3.5955729189769635E-3</c:v>
                </c:pt>
                <c:pt idx="5295">
                  <c:v>5.0747027831164098E-3</c:v>
                </c:pt>
                <c:pt idx="5296">
                  <c:v>1.1308630503815382E-2</c:v>
                </c:pt>
                <c:pt idx="5297">
                  <c:v>2.2242177105468927E-2</c:v>
                </c:pt>
                <c:pt idx="5298">
                  <c:v>4.0017124056916861E-2</c:v>
                </c:pt>
                <c:pt idx="5299">
                  <c:v>3.154112841932144E-2</c:v>
                </c:pt>
                <c:pt idx="5300">
                  <c:v>1.5409635368696648E-2</c:v>
                </c:pt>
                <c:pt idx="5301">
                  <c:v>2.183819469589272E-2</c:v>
                </c:pt>
                <c:pt idx="5302">
                  <c:v>2.2346461685080892E-4</c:v>
                </c:pt>
                <c:pt idx="5303">
                  <c:v>1.8303512290822425E-4</c:v>
                </c:pt>
                <c:pt idx="5304">
                  <c:v>1.481229093611463E-4</c:v>
                </c:pt>
                <c:pt idx="5305">
                  <c:v>1.2471394798458974E-4</c:v>
                </c:pt>
                <c:pt idx="5306">
                  <c:v>1.0808936068241558E-4</c:v>
                </c:pt>
                <c:pt idx="5307">
                  <c:v>1.018139923987654E-4</c:v>
                </c:pt>
                <c:pt idx="5308">
                  <c:v>1.0477281715952418E-4</c:v>
                </c:pt>
                <c:pt idx="5309">
                  <c:v>1.2171986929002427E-4</c:v>
                </c:pt>
                <c:pt idx="5310">
                  <c:v>1.4770730994048895E-4</c:v>
                </c:pt>
                <c:pt idx="5311">
                  <c:v>1.7037476429857047E-4</c:v>
                </c:pt>
                <c:pt idx="5312">
                  <c:v>1.9743478666859663E-4</c:v>
                </c:pt>
                <c:pt idx="5313">
                  <c:v>2.4297342111925303E-4</c:v>
                </c:pt>
                <c:pt idx="5314">
                  <c:v>3.0558303267316073E-4</c:v>
                </c:pt>
                <c:pt idx="5315">
                  <c:v>3.5587308374526418E-4</c:v>
                </c:pt>
                <c:pt idx="5316">
                  <c:v>7.1386312207640499E-4</c:v>
                </c:pt>
                <c:pt idx="5317">
                  <c:v>2.1856147284931827E-3</c:v>
                </c:pt>
                <c:pt idx="5318">
                  <c:v>3.2548369245349209E-3</c:v>
                </c:pt>
                <c:pt idx="5319">
                  <c:v>3.6032691496864847E-3</c:v>
                </c:pt>
                <c:pt idx="5320">
                  <c:v>4.1963874656097697E-3</c:v>
                </c:pt>
                <c:pt idx="5321">
                  <c:v>3.8414497548750911E-3</c:v>
                </c:pt>
                <c:pt idx="5322">
                  <c:v>2.4529041709769075E-2</c:v>
                </c:pt>
                <c:pt idx="5323">
                  <c:v>3.6207931886118434E-2</c:v>
                </c:pt>
                <c:pt idx="5324">
                  <c:v>5.8810505261887146E-3</c:v>
                </c:pt>
                <c:pt idx="5325">
                  <c:v>3.3724312595076252E-2</c:v>
                </c:pt>
                <c:pt idx="5326">
                  <c:v>1.0601340503572363E-3</c:v>
                </c:pt>
                <c:pt idx="5327">
                  <c:v>1.8418162866057065E-4</c:v>
                </c:pt>
                <c:pt idx="5328">
                  <c:v>1.516827831329999E-4</c:v>
                </c:pt>
                <c:pt idx="5329">
                  <c:v>1.2944832800459939E-4</c:v>
                </c:pt>
                <c:pt idx="5330">
                  <c:v>1.1342751523546448E-4</c:v>
                </c:pt>
                <c:pt idx="5331">
                  <c:v>1.0406692752359743E-4</c:v>
                </c:pt>
                <c:pt idx="5332">
                  <c:v>1.0506203764715267E-4</c:v>
                </c:pt>
                <c:pt idx="5333">
                  <c:v>1.2436089833415433E-4</c:v>
                </c:pt>
                <c:pt idx="5334">
                  <c:v>1.5087063468747846E-4</c:v>
                </c:pt>
                <c:pt idx="5335">
                  <c:v>1.7446482325020148E-4</c:v>
                </c:pt>
                <c:pt idx="5336">
                  <c:v>2.5226399341862142E-4</c:v>
                </c:pt>
                <c:pt idx="5337">
                  <c:v>2.4769029280344605E-4</c:v>
                </c:pt>
                <c:pt idx="5338">
                  <c:v>3.5662026509476231E-4</c:v>
                </c:pt>
                <c:pt idx="5339">
                  <c:v>5.1749540351491048E-4</c:v>
                </c:pt>
                <c:pt idx="5340">
                  <c:v>1.559360158011476E-3</c:v>
                </c:pt>
                <c:pt idx="5341">
                  <c:v>6.847116296417286E-3</c:v>
                </c:pt>
                <c:pt idx="5342">
                  <c:v>5.6578302899302864E-3</c:v>
                </c:pt>
                <c:pt idx="5343">
                  <c:v>8.2025234898711417E-3</c:v>
                </c:pt>
                <c:pt idx="5344">
                  <c:v>9.0925028137800543E-3</c:v>
                </c:pt>
                <c:pt idx="5345">
                  <c:v>1.3673301724468886E-2</c:v>
                </c:pt>
                <c:pt idx="5346">
                  <c:v>3.9962722447882447E-3</c:v>
                </c:pt>
                <c:pt idx="5347">
                  <c:v>6.0923363142422861E-3</c:v>
                </c:pt>
                <c:pt idx="5348">
                  <c:v>1.9290219524335265E-3</c:v>
                </c:pt>
                <c:pt idx="5349">
                  <c:v>1.4521577905496907E-3</c:v>
                </c:pt>
                <c:pt idx="5350">
                  <c:v>2.0359087952781499E-4</c:v>
                </c:pt>
                <c:pt idx="5351">
                  <c:v>1.8187069158341653E-4</c:v>
                </c:pt>
                <c:pt idx="5352">
                  <c:v>1.6977911436505576E-4</c:v>
                </c:pt>
                <c:pt idx="5353">
                  <c:v>1.445532014201256E-4</c:v>
                </c:pt>
                <c:pt idx="5354">
                  <c:v>1.2759411855147991E-4</c:v>
                </c:pt>
                <c:pt idx="5355">
                  <c:v>1.1488602831719722E-4</c:v>
                </c:pt>
                <c:pt idx="5356">
                  <c:v>1.0420982471503425E-4</c:v>
                </c:pt>
                <c:pt idx="5357">
                  <c:v>1.1509491610385322E-4</c:v>
                </c:pt>
                <c:pt idx="5358">
                  <c:v>1.4995052594439452E-4</c:v>
                </c:pt>
                <c:pt idx="5359">
                  <c:v>1.7769683078483107E-4</c:v>
                </c:pt>
                <c:pt idx="5360">
                  <c:v>1.9437699052650347E-4</c:v>
                </c:pt>
                <c:pt idx="5361">
                  <c:v>3.2503541740970174E-4</c:v>
                </c:pt>
                <c:pt idx="5362">
                  <c:v>4.0738420545331013E-4</c:v>
                </c:pt>
                <c:pt idx="5363">
                  <c:v>4.9160327118501299E-4</c:v>
                </c:pt>
                <c:pt idx="5364">
                  <c:v>6.8520628340438192E-3</c:v>
                </c:pt>
                <c:pt idx="5365">
                  <c:v>9.3603162206617411E-3</c:v>
                </c:pt>
                <c:pt idx="5366">
                  <c:v>1.3489935184499651E-2</c:v>
                </c:pt>
                <c:pt idx="5367">
                  <c:v>9.6113412975948297E-3</c:v>
                </c:pt>
                <c:pt idx="5368">
                  <c:v>7.5898631288749243E-3</c:v>
                </c:pt>
                <c:pt idx="5369">
                  <c:v>8.0337047284125048E-3</c:v>
                </c:pt>
                <c:pt idx="5370">
                  <c:v>1.1528967337018657E-2</c:v>
                </c:pt>
                <c:pt idx="5371">
                  <c:v>1.873942329503183E-2</c:v>
                </c:pt>
                <c:pt idx="5372">
                  <c:v>2.1622703244787199E-3</c:v>
                </c:pt>
                <c:pt idx="5373">
                  <c:v>7.0239423753061753E-4</c:v>
                </c:pt>
                <c:pt idx="5374">
                  <c:v>2.0082951241121475E-4</c:v>
                </c:pt>
                <c:pt idx="5375">
                  <c:v>1.7216062742340084E-4</c:v>
                </c:pt>
                <c:pt idx="5376">
                  <c:v>1.5124792472965632E-4</c:v>
                </c:pt>
                <c:pt idx="5377">
                  <c:v>1.256303664656129E-4</c:v>
                </c:pt>
                <c:pt idx="5378">
                  <c:v>1.0289332122592381E-4</c:v>
                </c:pt>
                <c:pt idx="5379">
                  <c:v>9.9288694290448445E-5</c:v>
                </c:pt>
                <c:pt idx="5380">
                  <c:v>9.7311002277331878E-5</c:v>
                </c:pt>
                <c:pt idx="5381">
                  <c:v>1.1344737131394053E-4</c:v>
                </c:pt>
                <c:pt idx="5382">
                  <c:v>1.575562366776826E-4</c:v>
                </c:pt>
                <c:pt idx="5383">
                  <c:v>1.8646304607041467E-4</c:v>
                </c:pt>
                <c:pt idx="5384">
                  <c:v>2.4548115808076232E-4</c:v>
                </c:pt>
                <c:pt idx="5385">
                  <c:v>4.3264738414044112E-4</c:v>
                </c:pt>
                <c:pt idx="5386">
                  <c:v>5.1594962267034023E-4</c:v>
                </c:pt>
                <c:pt idx="5387">
                  <c:v>6.0133339751867174E-4</c:v>
                </c:pt>
                <c:pt idx="5388">
                  <c:v>5.6641652531458529E-3</c:v>
                </c:pt>
                <c:pt idx="5389">
                  <c:v>8.510489527226937E-3</c:v>
                </c:pt>
                <c:pt idx="5390">
                  <c:v>6.0262680454336252E-3</c:v>
                </c:pt>
                <c:pt idx="5391">
                  <c:v>6.5941944260208647E-3</c:v>
                </c:pt>
                <c:pt idx="5392">
                  <c:v>2.8651545298490765E-3</c:v>
                </c:pt>
                <c:pt idx="5393">
                  <c:v>6.3852202417630181E-3</c:v>
                </c:pt>
                <c:pt idx="5394">
                  <c:v>1.0526782572221994E-2</c:v>
                </c:pt>
                <c:pt idx="5395">
                  <c:v>1.5455752250511139E-2</c:v>
                </c:pt>
                <c:pt idx="5396">
                  <c:v>2.7345965041108079E-3</c:v>
                </c:pt>
                <c:pt idx="5397">
                  <c:v>2.4935720284241258E-3</c:v>
                </c:pt>
                <c:pt idx="5398">
                  <c:v>2.0551017082432493E-4</c:v>
                </c:pt>
                <c:pt idx="5399">
                  <c:v>1.8214431826293065E-4</c:v>
                </c:pt>
                <c:pt idx="5400">
                  <c:v>1.5168800342199226E-4</c:v>
                </c:pt>
                <c:pt idx="5401">
                  <c:v>1.3187249098314471E-4</c:v>
                </c:pt>
                <c:pt idx="5402">
                  <c:v>1.1218303747967387E-4</c:v>
                </c:pt>
                <c:pt idx="5403">
                  <c:v>1.0796419966944062E-4</c:v>
                </c:pt>
                <c:pt idx="5404">
                  <c:v>1.1258133556497386E-4</c:v>
                </c:pt>
                <c:pt idx="5405">
                  <c:v>1.353671937777798E-4</c:v>
                </c:pt>
                <c:pt idx="5406">
                  <c:v>1.6129777363931279E-4</c:v>
                </c:pt>
                <c:pt idx="5407">
                  <c:v>1.8747739674899709E-4</c:v>
                </c:pt>
                <c:pt idx="5408">
                  <c:v>2.0892203236447227E-4</c:v>
                </c:pt>
                <c:pt idx="5409">
                  <c:v>2.6835901792652899E-4</c:v>
                </c:pt>
                <c:pt idx="5410">
                  <c:v>3.9107381201448248E-4</c:v>
                </c:pt>
                <c:pt idx="5411">
                  <c:v>5.7896939338144648E-4</c:v>
                </c:pt>
                <c:pt idx="5412">
                  <c:v>8.2247947107910843E-4</c:v>
                </c:pt>
                <c:pt idx="5413">
                  <c:v>1.6925822428978958E-3</c:v>
                </c:pt>
                <c:pt idx="5414">
                  <c:v>2.1355527064467225E-3</c:v>
                </c:pt>
                <c:pt idx="5415">
                  <c:v>1.2757934178096442E-3</c:v>
                </c:pt>
                <c:pt idx="5416">
                  <c:v>4.6616747253095114E-3</c:v>
                </c:pt>
                <c:pt idx="5417">
                  <c:v>5.2044040199645892E-3</c:v>
                </c:pt>
                <c:pt idx="5418">
                  <c:v>2.6287896135642128E-2</c:v>
                </c:pt>
                <c:pt idx="5419">
                  <c:v>2.5641434918182521E-2</c:v>
                </c:pt>
                <c:pt idx="5420">
                  <c:v>2.5852104113058879E-4</c:v>
                </c:pt>
                <c:pt idx="5421">
                  <c:v>1.9861683106695185E-2</c:v>
                </c:pt>
                <c:pt idx="5422">
                  <c:v>2.2752098619229893E-4</c:v>
                </c:pt>
                <c:pt idx="5423">
                  <c:v>1.9779800315338817E-4</c:v>
                </c:pt>
                <c:pt idx="5424">
                  <c:v>1.600151264443078E-4</c:v>
                </c:pt>
                <c:pt idx="5425">
                  <c:v>1.3392460686106444E-4</c:v>
                </c:pt>
                <c:pt idx="5426">
                  <c:v>1.1944412283367597E-4</c:v>
                </c:pt>
                <c:pt idx="5427">
                  <c:v>1.1230734239886743E-4</c:v>
                </c:pt>
                <c:pt idx="5428">
                  <c:v>1.1687564978692907E-4</c:v>
                </c:pt>
                <c:pt idx="5429">
                  <c:v>1.3027481785031546E-4</c:v>
                </c:pt>
                <c:pt idx="5430">
                  <c:v>1.5701579699548232E-4</c:v>
                </c:pt>
                <c:pt idx="5431">
                  <c:v>1.838630364141001E-4</c:v>
                </c:pt>
                <c:pt idx="5432">
                  <c:v>2.1304300357831896E-4</c:v>
                </c:pt>
                <c:pt idx="5433">
                  <c:v>2.4091025720431833E-4</c:v>
                </c:pt>
                <c:pt idx="5434">
                  <c:v>2.9878815217218964E-4</c:v>
                </c:pt>
                <c:pt idx="5435">
                  <c:v>3.6557461207623228E-4</c:v>
                </c:pt>
                <c:pt idx="5436">
                  <c:v>4.6489342164064278E-4</c:v>
                </c:pt>
                <c:pt idx="5437">
                  <c:v>1.1413643417101447E-3</c:v>
                </c:pt>
                <c:pt idx="5438">
                  <c:v>2.6450136935419304E-3</c:v>
                </c:pt>
                <c:pt idx="5439">
                  <c:v>2.4613424182658035E-3</c:v>
                </c:pt>
                <c:pt idx="5440">
                  <c:v>5.1985825226576405E-3</c:v>
                </c:pt>
                <c:pt idx="5441">
                  <c:v>1.4127171779548602E-2</c:v>
                </c:pt>
                <c:pt idx="5442">
                  <c:v>2.1560364712680011E-2</c:v>
                </c:pt>
                <c:pt idx="5443">
                  <c:v>1.4065219200119376E-2</c:v>
                </c:pt>
                <c:pt idx="5444">
                  <c:v>2.6219208994730683E-4</c:v>
                </c:pt>
                <c:pt idx="5445">
                  <c:v>2.6858807291251267E-4</c:v>
                </c:pt>
                <c:pt idx="5446">
                  <c:v>2.2630125629646391E-4</c:v>
                </c:pt>
                <c:pt idx="5447">
                  <c:v>1.8983454487601491E-4</c:v>
                </c:pt>
                <c:pt idx="5448">
                  <c:v>1.6183620932683104E-4</c:v>
                </c:pt>
                <c:pt idx="5449">
                  <c:v>1.4034621904731559E-4</c:v>
                </c:pt>
                <c:pt idx="5450">
                  <c:v>1.2242159128035188E-4</c:v>
                </c:pt>
                <c:pt idx="5451">
                  <c:v>1.2004972752715988E-4</c:v>
                </c:pt>
                <c:pt idx="5452">
                  <c:v>1.2135128510828939E-4</c:v>
                </c:pt>
                <c:pt idx="5453">
                  <c:v>1.3861325539196736E-4</c:v>
                </c:pt>
                <c:pt idx="5454">
                  <c:v>1.6950017519012106E-4</c:v>
                </c:pt>
                <c:pt idx="5455">
                  <c:v>1.9275332531041637E-4</c:v>
                </c:pt>
                <c:pt idx="5456">
                  <c:v>2.2000758627589237E-4</c:v>
                </c:pt>
                <c:pt idx="5457">
                  <c:v>2.7779787766194126E-4</c:v>
                </c:pt>
                <c:pt idx="5458">
                  <c:v>3.394893908780412E-4</c:v>
                </c:pt>
                <c:pt idx="5459">
                  <c:v>4.2271649677008601E-4</c:v>
                </c:pt>
                <c:pt idx="5460">
                  <c:v>6.1491482095994102E-4</c:v>
                </c:pt>
                <c:pt idx="5461">
                  <c:v>2.4395898833937339E-3</c:v>
                </c:pt>
                <c:pt idx="5462">
                  <c:v>6.036918212927068E-3</c:v>
                </c:pt>
                <c:pt idx="5463">
                  <c:v>1.0573626617830319E-2</c:v>
                </c:pt>
                <c:pt idx="5464">
                  <c:v>8.9069666445570021E-3</c:v>
                </c:pt>
                <c:pt idx="5465">
                  <c:v>4.5700297028099371E-2</c:v>
                </c:pt>
                <c:pt idx="5466">
                  <c:v>6.916361297179606E-2</c:v>
                </c:pt>
                <c:pt idx="5467">
                  <c:v>5.408544581909152E-2</c:v>
                </c:pt>
                <c:pt idx="5468">
                  <c:v>3.5380820098336275E-3</c:v>
                </c:pt>
                <c:pt idx="5469">
                  <c:v>2.8639069063238449E-2</c:v>
                </c:pt>
                <c:pt idx="5470">
                  <c:v>2.1829512568628337E-4</c:v>
                </c:pt>
                <c:pt idx="5471">
                  <c:v>1.9417994260180607E-4</c:v>
                </c:pt>
                <c:pt idx="5472">
                  <c:v>1.5488229537567025E-4</c:v>
                </c:pt>
                <c:pt idx="5473">
                  <c:v>1.3149582951493607E-4</c:v>
                </c:pt>
                <c:pt idx="5474">
                  <c:v>1.1343990205650955E-4</c:v>
                </c:pt>
                <c:pt idx="5475">
                  <c:v>1.0869051074915928E-4</c:v>
                </c:pt>
                <c:pt idx="5476">
                  <c:v>1.0997024072078568E-4</c:v>
                </c:pt>
                <c:pt idx="5477">
                  <c:v>1.2803730128475767E-4</c:v>
                </c:pt>
                <c:pt idx="5478">
                  <c:v>1.5380558328895383E-4</c:v>
                </c:pt>
                <c:pt idx="5479">
                  <c:v>1.8740171990766339E-4</c:v>
                </c:pt>
                <c:pt idx="5480">
                  <c:v>1.9806518480537587E-4</c:v>
                </c:pt>
                <c:pt idx="5481">
                  <c:v>2.4479201960727996E-4</c:v>
                </c:pt>
                <c:pt idx="5482">
                  <c:v>3.4187289672865467E-4</c:v>
                </c:pt>
                <c:pt idx="5483">
                  <c:v>5.511570877684321E-4</c:v>
                </c:pt>
                <c:pt idx="5484">
                  <c:v>1.0692557455289466E-3</c:v>
                </c:pt>
                <c:pt idx="5485">
                  <c:v>4.5281674844515037E-3</c:v>
                </c:pt>
                <c:pt idx="5486">
                  <c:v>3.473408239823921E-3</c:v>
                </c:pt>
                <c:pt idx="5487">
                  <c:v>5.6738187966972444E-3</c:v>
                </c:pt>
                <c:pt idx="5488">
                  <c:v>5.8422657137474883E-3</c:v>
                </c:pt>
                <c:pt idx="5489">
                  <c:v>6.9882194553917854E-3</c:v>
                </c:pt>
                <c:pt idx="5490">
                  <c:v>7.0842671178720053E-4</c:v>
                </c:pt>
                <c:pt idx="5491">
                  <c:v>1.4390177185734574E-2</c:v>
                </c:pt>
                <c:pt idx="5492">
                  <c:v>0.31704320011909332</c:v>
                </c:pt>
                <c:pt idx="5493">
                  <c:v>1.5511032354152835E-3</c:v>
                </c:pt>
                <c:pt idx="5494">
                  <c:v>1.621183185173667E-3</c:v>
                </c:pt>
                <c:pt idx="5495">
                  <c:v>1.5644385493899543E-3</c:v>
                </c:pt>
                <c:pt idx="5496">
                  <c:v>1.5254514858319821E-4</c:v>
                </c:pt>
                <c:pt idx="5497">
                  <c:v>1.2935624169403586E-4</c:v>
                </c:pt>
                <c:pt idx="5498">
                  <c:v>1.1568855679414357E-4</c:v>
                </c:pt>
                <c:pt idx="5499">
                  <c:v>1.0523750118226737E-4</c:v>
                </c:pt>
                <c:pt idx="5500">
                  <c:v>1.0944308687617359E-4</c:v>
                </c:pt>
                <c:pt idx="5501">
                  <c:v>1.279090233501414E-4</c:v>
                </c:pt>
                <c:pt idx="5502">
                  <c:v>1.561390336250667E-4</c:v>
                </c:pt>
                <c:pt idx="5503">
                  <c:v>1.9179596113650266E-4</c:v>
                </c:pt>
                <c:pt idx="5504">
                  <c:v>1.3063346070075919E-3</c:v>
                </c:pt>
                <c:pt idx="5505">
                  <c:v>2.6543861513585106E-4</c:v>
                </c:pt>
                <c:pt idx="5506">
                  <c:v>3.6673080952492947E-4</c:v>
                </c:pt>
                <c:pt idx="5507">
                  <c:v>5.1710120530136202E-4</c:v>
                </c:pt>
                <c:pt idx="5508">
                  <c:v>2.4208748102397333E-3</c:v>
                </c:pt>
                <c:pt idx="5509">
                  <c:v>4.4335080914451163E-3</c:v>
                </c:pt>
                <c:pt idx="5510">
                  <c:v>6.9869648973133929E-3</c:v>
                </c:pt>
                <c:pt idx="5511">
                  <c:v>6.703022532654878E-3</c:v>
                </c:pt>
                <c:pt idx="5512">
                  <c:v>6.3303167272217983E-3</c:v>
                </c:pt>
                <c:pt idx="5513">
                  <c:v>3.4456195440071436E-3</c:v>
                </c:pt>
                <c:pt idx="5514">
                  <c:v>3.8120142729047078E-3</c:v>
                </c:pt>
                <c:pt idx="5515">
                  <c:v>5.2004291293198807E-3</c:v>
                </c:pt>
                <c:pt idx="5516">
                  <c:v>8.2604323557331264E-4</c:v>
                </c:pt>
                <c:pt idx="5517">
                  <c:v>7.9058317050941813E-3</c:v>
                </c:pt>
                <c:pt idx="5518">
                  <c:v>2.0852530462265085E-4</c:v>
                </c:pt>
                <c:pt idx="5519">
                  <c:v>1.8670482668384613E-4</c:v>
                </c:pt>
                <c:pt idx="5520">
                  <c:v>1.6405035258503051E-4</c:v>
                </c:pt>
                <c:pt idx="5521">
                  <c:v>1.3833080199718197E-4</c:v>
                </c:pt>
                <c:pt idx="5522">
                  <c:v>1.2278319087204561E-4</c:v>
                </c:pt>
                <c:pt idx="5523">
                  <c:v>1.1132138780056778E-4</c:v>
                </c:pt>
                <c:pt idx="5524">
                  <c:v>1.0149398741777672E-4</c:v>
                </c:pt>
                <c:pt idx="5525">
                  <c:v>1.0858286644040907E-4</c:v>
                </c:pt>
                <c:pt idx="5526">
                  <c:v>1.4837086038629199E-4</c:v>
                </c:pt>
                <c:pt idx="5527">
                  <c:v>1.7762563267751877E-4</c:v>
                </c:pt>
                <c:pt idx="5528">
                  <c:v>1.963709480471851E-4</c:v>
                </c:pt>
                <c:pt idx="5529">
                  <c:v>3.4165654951915666E-4</c:v>
                </c:pt>
                <c:pt idx="5530">
                  <c:v>4.3121732850294453E-4</c:v>
                </c:pt>
                <c:pt idx="5531">
                  <c:v>4.9201523008405028E-4</c:v>
                </c:pt>
                <c:pt idx="5532">
                  <c:v>5.7405976461604336E-4</c:v>
                </c:pt>
                <c:pt idx="5533">
                  <c:v>6.017918488462542E-4</c:v>
                </c:pt>
                <c:pt idx="5534">
                  <c:v>1.2566686595574712E-3</c:v>
                </c:pt>
                <c:pt idx="5535">
                  <c:v>3.210642833184335E-3</c:v>
                </c:pt>
                <c:pt idx="5536">
                  <c:v>2.6375817350315369E-3</c:v>
                </c:pt>
                <c:pt idx="5537">
                  <c:v>8.8998570634743011E-3</c:v>
                </c:pt>
                <c:pt idx="5538">
                  <c:v>9.2096712408431952E-3</c:v>
                </c:pt>
                <c:pt idx="5539">
                  <c:v>3.6750263158996909E-4</c:v>
                </c:pt>
                <c:pt idx="5540">
                  <c:v>2.2282956292105611E-4</c:v>
                </c:pt>
                <c:pt idx="5541">
                  <c:v>7.174698460154402E-4</c:v>
                </c:pt>
                <c:pt idx="5542">
                  <c:v>2.1376941792166745E-4</c:v>
                </c:pt>
                <c:pt idx="5543">
                  <c:v>1.9276576370917377E-4</c:v>
                </c:pt>
                <c:pt idx="5544">
                  <c:v>1.7067154264018369E-4</c:v>
                </c:pt>
                <c:pt idx="5545">
                  <c:v>1.5190777710991229E-4</c:v>
                </c:pt>
                <c:pt idx="5546">
                  <c:v>1.3475154226799465E-4</c:v>
                </c:pt>
                <c:pt idx="5547">
                  <c:v>1.2279754528168031E-4</c:v>
                </c:pt>
                <c:pt idx="5548">
                  <c:v>1.1777681123000696E-4</c:v>
                </c:pt>
                <c:pt idx="5549">
                  <c:v>1.3054406108439797E-4</c:v>
                </c:pt>
                <c:pt idx="5550">
                  <c:v>1.573275331502254E-4</c:v>
                </c:pt>
                <c:pt idx="5551">
                  <c:v>1.7961189383765036E-4</c:v>
                </c:pt>
                <c:pt idx="5552">
                  <c:v>2.091204021923109E-4</c:v>
                </c:pt>
                <c:pt idx="5553">
                  <c:v>3.6181203675210791E-4</c:v>
                </c:pt>
                <c:pt idx="5554">
                  <c:v>4.3441894066346113E-4</c:v>
                </c:pt>
                <c:pt idx="5555">
                  <c:v>5.3673500591983948E-4</c:v>
                </c:pt>
                <c:pt idx="5556">
                  <c:v>1.1553992914637237E-3</c:v>
                </c:pt>
                <c:pt idx="5557">
                  <c:v>4.2514775339864627E-3</c:v>
                </c:pt>
                <c:pt idx="5558">
                  <c:v>6.4186384883477294E-3</c:v>
                </c:pt>
                <c:pt idx="5559">
                  <c:v>4.0312866472915201E-3</c:v>
                </c:pt>
                <c:pt idx="5560">
                  <c:v>8.6267939250531094E-3</c:v>
                </c:pt>
                <c:pt idx="5561">
                  <c:v>1.4256203561940878E-2</c:v>
                </c:pt>
                <c:pt idx="5562">
                  <c:v>1.341701492182828E-2</c:v>
                </c:pt>
                <c:pt idx="5563">
                  <c:v>1.3893467985357385E-3</c:v>
                </c:pt>
                <c:pt idx="5564">
                  <c:v>6.1533106302668066E-4</c:v>
                </c:pt>
                <c:pt idx="5565">
                  <c:v>4.1902889806630667E-3</c:v>
                </c:pt>
                <c:pt idx="5566">
                  <c:v>2.1156642057541518E-4</c:v>
                </c:pt>
                <c:pt idx="5567">
                  <c:v>1.9375996477159196E-4</c:v>
                </c:pt>
                <c:pt idx="5568">
                  <c:v>1.5931689419931361E-4</c:v>
                </c:pt>
                <c:pt idx="5569">
                  <c:v>1.4050778378078846E-4</c:v>
                </c:pt>
                <c:pt idx="5570">
                  <c:v>1.2229859458413975E-4</c:v>
                </c:pt>
                <c:pt idx="5571">
                  <c:v>1.1286852391190192E-4</c:v>
                </c:pt>
                <c:pt idx="5572">
                  <c:v>1.1713333501630858E-4</c:v>
                </c:pt>
                <c:pt idx="5573">
                  <c:v>1.4161002387648157E-4</c:v>
                </c:pt>
                <c:pt idx="5574">
                  <c:v>1.680353899962966E-4</c:v>
                </c:pt>
                <c:pt idx="5575">
                  <c:v>1.886024911979049E-4</c:v>
                </c:pt>
                <c:pt idx="5576">
                  <c:v>2.210668689571161E-4</c:v>
                </c:pt>
                <c:pt idx="5577">
                  <c:v>3.3978337550618731E-4</c:v>
                </c:pt>
                <c:pt idx="5578">
                  <c:v>4.4814073874222367E-4</c:v>
                </c:pt>
                <c:pt idx="5579">
                  <c:v>5.5411461869149536E-4</c:v>
                </c:pt>
                <c:pt idx="5580">
                  <c:v>7.3084816672626493E-4</c:v>
                </c:pt>
                <c:pt idx="5581">
                  <c:v>2.4736242131949055E-3</c:v>
                </c:pt>
                <c:pt idx="5582">
                  <c:v>5.351963493273648E-3</c:v>
                </c:pt>
                <c:pt idx="5583">
                  <c:v>8.7032650191001988E-3</c:v>
                </c:pt>
                <c:pt idx="5584">
                  <c:v>8.220056929520405E-3</c:v>
                </c:pt>
                <c:pt idx="5585">
                  <c:v>3.5983633812301866E-3</c:v>
                </c:pt>
                <c:pt idx="5586">
                  <c:v>8.2779253809349539E-3</c:v>
                </c:pt>
                <c:pt idx="5587">
                  <c:v>5.1837110989180627E-3</c:v>
                </c:pt>
                <c:pt idx="5588">
                  <c:v>2.1876309576818079E-4</c:v>
                </c:pt>
                <c:pt idx="5589">
                  <c:v>2.1836166279534059E-4</c:v>
                </c:pt>
                <c:pt idx="5590">
                  <c:v>1.9894657824742114E-4</c:v>
                </c:pt>
                <c:pt idx="5591">
                  <c:v>1.7669416180881361E-4</c:v>
                </c:pt>
                <c:pt idx="5592">
                  <c:v>1.5196235036248526E-4</c:v>
                </c:pt>
                <c:pt idx="5593">
                  <c:v>1.2615372003739383E-4</c:v>
                </c:pt>
                <c:pt idx="5594">
                  <c:v>1.0571606946563476E-4</c:v>
                </c:pt>
                <c:pt idx="5595">
                  <c:v>1.0413555783812001E-4</c:v>
                </c:pt>
                <c:pt idx="5596">
                  <c:v>1.0689599103095664E-4</c:v>
                </c:pt>
                <c:pt idx="5597">
                  <c:v>1.3088312210490265E-4</c:v>
                </c:pt>
                <c:pt idx="5598">
                  <c:v>1.5915453406881684E-4</c:v>
                </c:pt>
                <c:pt idx="5599">
                  <c:v>1.8442382813935068E-4</c:v>
                </c:pt>
                <c:pt idx="5600">
                  <c:v>2.3208835913945367E-4</c:v>
                </c:pt>
                <c:pt idx="5601">
                  <c:v>3.063514419619125E-4</c:v>
                </c:pt>
                <c:pt idx="5602">
                  <c:v>4.0095934028238402E-4</c:v>
                </c:pt>
                <c:pt idx="5603">
                  <c:v>4.9204621169916102E-4</c:v>
                </c:pt>
                <c:pt idx="5604">
                  <c:v>7.6158728919598236E-4</c:v>
                </c:pt>
                <c:pt idx="5605">
                  <c:v>1.537162171986407E-3</c:v>
                </c:pt>
                <c:pt idx="5606">
                  <c:v>3.9645031804217924E-3</c:v>
                </c:pt>
                <c:pt idx="5607">
                  <c:v>5.0039406668592754E-3</c:v>
                </c:pt>
                <c:pt idx="5608">
                  <c:v>4.5953841674741007E-3</c:v>
                </c:pt>
                <c:pt idx="5609">
                  <c:v>2.4093504947256248E-3</c:v>
                </c:pt>
                <c:pt idx="5610">
                  <c:v>6.8752455352019846E-3</c:v>
                </c:pt>
                <c:pt idx="5611">
                  <c:v>1.8269415240572972E-3</c:v>
                </c:pt>
                <c:pt idx="5612">
                  <c:v>5.1117180640708406E-4</c:v>
                </c:pt>
                <c:pt idx="5613">
                  <c:v>2.3333687065784837E-4</c:v>
                </c:pt>
                <c:pt idx="5614">
                  <c:v>2.0090336201719779E-4</c:v>
                </c:pt>
                <c:pt idx="5615">
                  <c:v>1.726917714505648E-4</c:v>
                </c:pt>
                <c:pt idx="5616">
                  <c:v>1.5428716411518953E-4</c:v>
                </c:pt>
                <c:pt idx="5617">
                  <c:v>1.3106371108769348E-4</c:v>
                </c:pt>
                <c:pt idx="5618">
                  <c:v>1.1429002731596254E-4</c:v>
                </c:pt>
                <c:pt idx="5619">
                  <c:v>1.0463523728961948E-4</c:v>
                </c:pt>
                <c:pt idx="5620">
                  <c:v>1.0759928794797603E-4</c:v>
                </c:pt>
                <c:pt idx="5621">
                  <c:v>1.3265150122338575E-4</c:v>
                </c:pt>
                <c:pt idx="5622">
                  <c:v>1.5971010252001768E-4</c:v>
                </c:pt>
                <c:pt idx="5623">
                  <c:v>1.9986068481165077E-4</c:v>
                </c:pt>
                <c:pt idx="5624">
                  <c:v>2.4226838855826124E-4</c:v>
                </c:pt>
                <c:pt idx="5625">
                  <c:v>3.5667658499329913E-4</c:v>
                </c:pt>
                <c:pt idx="5626">
                  <c:v>4.8440606422132807E-4</c:v>
                </c:pt>
                <c:pt idx="5627">
                  <c:v>6.6554261355082276E-4</c:v>
                </c:pt>
                <c:pt idx="5628">
                  <c:v>2.0051883755800156E-3</c:v>
                </c:pt>
                <c:pt idx="5629">
                  <c:v>3.430902706978262E-3</c:v>
                </c:pt>
                <c:pt idx="5630">
                  <c:v>5.074149632637406E-3</c:v>
                </c:pt>
                <c:pt idx="5631">
                  <c:v>7.489413228593836E-3</c:v>
                </c:pt>
                <c:pt idx="5632">
                  <c:v>8.2602901243151727E-3</c:v>
                </c:pt>
                <c:pt idx="5633">
                  <c:v>7.5477901489713981E-3</c:v>
                </c:pt>
                <c:pt idx="5634">
                  <c:v>6.1816478137696664E-3</c:v>
                </c:pt>
                <c:pt idx="5635">
                  <c:v>9.0475279125193479E-3</c:v>
                </c:pt>
                <c:pt idx="5636">
                  <c:v>1.4159157580464704E-3</c:v>
                </c:pt>
                <c:pt idx="5637">
                  <c:v>1.2961256983383973E-3</c:v>
                </c:pt>
                <c:pt idx="5638">
                  <c:v>2.1999472904139591E-4</c:v>
                </c:pt>
                <c:pt idx="5639">
                  <c:v>1.9640704218723464E-4</c:v>
                </c:pt>
                <c:pt idx="5640">
                  <c:v>1.5049532894562939E-4</c:v>
                </c:pt>
                <c:pt idx="5641">
                  <c:v>1.2682588677769837E-4</c:v>
                </c:pt>
                <c:pt idx="5642">
                  <c:v>1.1045906889020247E-4</c:v>
                </c:pt>
                <c:pt idx="5643">
                  <c:v>1.031897806792691E-4</c:v>
                </c:pt>
                <c:pt idx="5644">
                  <c:v>1.049568826792761E-4</c:v>
                </c:pt>
                <c:pt idx="5645">
                  <c:v>1.2418426133260584E-4</c:v>
                </c:pt>
                <c:pt idx="5646">
                  <c:v>1.4928187672538391E-4</c:v>
                </c:pt>
                <c:pt idx="5647">
                  <c:v>1.7013366423608984E-4</c:v>
                </c:pt>
                <c:pt idx="5648">
                  <c:v>1.8529455704055877E-4</c:v>
                </c:pt>
                <c:pt idx="5649">
                  <c:v>2.164312550910647E-4</c:v>
                </c:pt>
                <c:pt idx="5650">
                  <c:v>2.7756860275886242E-4</c:v>
                </c:pt>
                <c:pt idx="5651">
                  <c:v>4.056348315482995E-4</c:v>
                </c:pt>
                <c:pt idx="5652">
                  <c:v>6.0248006247211436E-4</c:v>
                </c:pt>
                <c:pt idx="5653">
                  <c:v>1.8144179155723766E-3</c:v>
                </c:pt>
                <c:pt idx="5654">
                  <c:v>2.6892427567292983E-3</c:v>
                </c:pt>
                <c:pt idx="5655">
                  <c:v>4.6891507617017412E-3</c:v>
                </c:pt>
                <c:pt idx="5656">
                  <c:v>2.2198007268983029E-3</c:v>
                </c:pt>
                <c:pt idx="5657">
                  <c:v>6.8902077561963063E-4</c:v>
                </c:pt>
                <c:pt idx="5658">
                  <c:v>4.0681638160999815E-3</c:v>
                </c:pt>
                <c:pt idx="5659">
                  <c:v>6.3173927859641729E-4</c:v>
                </c:pt>
                <c:pt idx="5660">
                  <c:v>2.2236529737869624E-4</c:v>
                </c:pt>
                <c:pt idx="5661">
                  <c:v>1.2289083718822512E-3</c:v>
                </c:pt>
                <c:pt idx="5662">
                  <c:v>2.0234585862115615E-4</c:v>
                </c:pt>
                <c:pt idx="5663">
                  <c:v>1.7760513009907288E-4</c:v>
                </c:pt>
                <c:pt idx="5664">
                  <c:v>1.456485430028387E-4</c:v>
                </c:pt>
                <c:pt idx="5665">
                  <c:v>1.2175525519388392E-4</c:v>
                </c:pt>
                <c:pt idx="5666">
                  <c:v>1.0576999749465072E-4</c:v>
                </c:pt>
                <c:pt idx="5667">
                  <c:v>1.0046439681057976E-4</c:v>
                </c:pt>
                <c:pt idx="5668">
                  <c:v>1.0324009760542864E-4</c:v>
                </c:pt>
                <c:pt idx="5669">
                  <c:v>1.2207366989939322E-4</c:v>
                </c:pt>
                <c:pt idx="5670">
                  <c:v>1.4956353297501443E-4</c:v>
                </c:pt>
                <c:pt idx="5671">
                  <c:v>1.7231130635019106E-4</c:v>
                </c:pt>
                <c:pt idx="5672">
                  <c:v>1.8540265129060653E-4</c:v>
                </c:pt>
                <c:pt idx="5673">
                  <c:v>2.3478787839983657E-4</c:v>
                </c:pt>
                <c:pt idx="5674">
                  <c:v>2.9875730840576861E-4</c:v>
                </c:pt>
                <c:pt idx="5675">
                  <c:v>3.6258733237716647E-4</c:v>
                </c:pt>
                <c:pt idx="5676">
                  <c:v>4.7251116759433761E-4</c:v>
                </c:pt>
                <c:pt idx="5677">
                  <c:v>2.0211781462554641E-3</c:v>
                </c:pt>
                <c:pt idx="5678">
                  <c:v>2.5057222436485676E-3</c:v>
                </c:pt>
                <c:pt idx="5679">
                  <c:v>3.9166083842513957E-3</c:v>
                </c:pt>
                <c:pt idx="5680">
                  <c:v>2.3512226726979299E-3</c:v>
                </c:pt>
                <c:pt idx="5681">
                  <c:v>4.0439621978431836E-3</c:v>
                </c:pt>
                <c:pt idx="5682">
                  <c:v>3.2585202822274085E-3</c:v>
                </c:pt>
                <c:pt idx="5683">
                  <c:v>2.3022733836881677E-3</c:v>
                </c:pt>
                <c:pt idx="5684">
                  <c:v>1.0833024808440954E-3</c:v>
                </c:pt>
                <c:pt idx="5685">
                  <c:v>9.5856242369004067E-4</c:v>
                </c:pt>
                <c:pt idx="5686">
                  <c:v>2.0841057281917848E-4</c:v>
                </c:pt>
                <c:pt idx="5687">
                  <c:v>1.8552029790518958E-4</c:v>
                </c:pt>
                <c:pt idx="5688">
                  <c:v>1.7282733897973785E-4</c:v>
                </c:pt>
                <c:pt idx="5689">
                  <c:v>1.5187345422757798E-4</c:v>
                </c:pt>
                <c:pt idx="5690">
                  <c:v>1.3581644484472928E-4</c:v>
                </c:pt>
                <c:pt idx="5691">
                  <c:v>1.2607835079061651E-4</c:v>
                </c:pt>
                <c:pt idx="5692">
                  <c:v>1.1516519134060219E-4</c:v>
                </c:pt>
                <c:pt idx="5693">
                  <c:v>1.2421115735967357E-4</c:v>
                </c:pt>
                <c:pt idx="5694">
                  <c:v>1.5521242206476452E-4</c:v>
                </c:pt>
                <c:pt idx="5695">
                  <c:v>1.7859121048920831E-4</c:v>
                </c:pt>
                <c:pt idx="5696">
                  <c:v>1.9704962682597985E-4</c:v>
                </c:pt>
                <c:pt idx="5697">
                  <c:v>3.9160607931434634E-4</c:v>
                </c:pt>
                <c:pt idx="5698">
                  <c:v>4.8174370141990016E-4</c:v>
                </c:pt>
                <c:pt idx="5699">
                  <c:v>5.7348948936806977E-4</c:v>
                </c:pt>
                <c:pt idx="5700">
                  <c:v>6.4318994604637097E-4</c:v>
                </c:pt>
                <c:pt idx="5701">
                  <c:v>8.3374040719134707E-4</c:v>
                </c:pt>
                <c:pt idx="5702">
                  <c:v>3.9456411153301592E-3</c:v>
                </c:pt>
                <c:pt idx="5703">
                  <c:v>4.0947205455344072E-3</c:v>
                </c:pt>
                <c:pt idx="5704">
                  <c:v>6.6150030184875253E-3</c:v>
                </c:pt>
                <c:pt idx="5705">
                  <c:v>5.6097287459302494E-3</c:v>
                </c:pt>
                <c:pt idx="5706">
                  <c:v>2.7758314634830344E-3</c:v>
                </c:pt>
                <c:pt idx="5707">
                  <c:v>4.9613977725455254E-4</c:v>
                </c:pt>
                <c:pt idx="5708">
                  <c:v>5.4715193135622831E-4</c:v>
                </c:pt>
                <c:pt idx="5709">
                  <c:v>8.1424185779052291E-4</c:v>
                </c:pt>
                <c:pt idx="5710">
                  <c:v>2.1241845685159613E-4</c:v>
                </c:pt>
                <c:pt idx="5711">
                  <c:v>1.8597432101881132E-4</c:v>
                </c:pt>
                <c:pt idx="5712">
                  <c:v>1.6579784909980365E-4</c:v>
                </c:pt>
                <c:pt idx="5713">
                  <c:v>1.4265316551464159E-4</c:v>
                </c:pt>
                <c:pt idx="5714">
                  <c:v>1.2223274295826479E-4</c:v>
                </c:pt>
                <c:pt idx="5715">
                  <c:v>1.1139185670007596E-4</c:v>
                </c:pt>
                <c:pt idx="5716">
                  <c:v>1.0739809711968068E-4</c:v>
                </c:pt>
                <c:pt idx="5717">
                  <c:v>1.1898192036265967E-4</c:v>
                </c:pt>
                <c:pt idx="5718">
                  <c:v>1.546391526497925E-4</c:v>
                </c:pt>
                <c:pt idx="5719">
                  <c:v>1.791269855058228E-4</c:v>
                </c:pt>
                <c:pt idx="5720">
                  <c:v>1.9578486430625028E-4</c:v>
                </c:pt>
                <c:pt idx="5721">
                  <c:v>3.2143522902785572E-4</c:v>
                </c:pt>
                <c:pt idx="5722">
                  <c:v>3.9570643684006359E-4</c:v>
                </c:pt>
                <c:pt idx="5723">
                  <c:v>4.9702890295155559E-4</c:v>
                </c:pt>
                <c:pt idx="5724">
                  <c:v>1.0954525440765523E-3</c:v>
                </c:pt>
                <c:pt idx="5725">
                  <c:v>1.2838554461621562E-3</c:v>
                </c:pt>
                <c:pt idx="5726">
                  <c:v>1.7017672808251067E-3</c:v>
                </c:pt>
                <c:pt idx="5727">
                  <c:v>1.9395496203870718E-3</c:v>
                </c:pt>
                <c:pt idx="5728">
                  <c:v>2.5344641022800531E-3</c:v>
                </c:pt>
                <c:pt idx="5729">
                  <c:v>7.9090658931150928E-4</c:v>
                </c:pt>
                <c:pt idx="5730">
                  <c:v>2.6888481826122445E-4</c:v>
                </c:pt>
                <c:pt idx="5731">
                  <c:v>2.6920663898382237E-4</c:v>
                </c:pt>
                <c:pt idx="5732">
                  <c:v>2.8814835066715548E-4</c:v>
                </c:pt>
                <c:pt idx="5733">
                  <c:v>8.4564062006521167E-4</c:v>
                </c:pt>
                <c:pt idx="5734">
                  <c:v>2.0693326911699786E-4</c:v>
                </c:pt>
                <c:pt idx="5735">
                  <c:v>1.8872789971487983E-4</c:v>
                </c:pt>
                <c:pt idx="5736">
                  <c:v>1.5483482460922738E-4</c:v>
                </c:pt>
                <c:pt idx="5737">
                  <c:v>1.3404350938126317E-4</c:v>
                </c:pt>
                <c:pt idx="5738">
                  <c:v>1.1708597088996433E-4</c:v>
                </c:pt>
                <c:pt idx="5739">
                  <c:v>1.115500229096903E-4</c:v>
                </c:pt>
                <c:pt idx="5740">
                  <c:v>1.1281686995889133E-4</c:v>
                </c:pt>
                <c:pt idx="5741">
                  <c:v>1.3112821411240662E-4</c:v>
                </c:pt>
                <c:pt idx="5742">
                  <c:v>1.6244145216690509E-4</c:v>
                </c:pt>
                <c:pt idx="5743">
                  <c:v>1.8770029106186204E-4</c:v>
                </c:pt>
                <c:pt idx="5744">
                  <c:v>2.2690690229220588E-4</c:v>
                </c:pt>
                <c:pt idx="5745">
                  <c:v>2.4182046496749657E-4</c:v>
                </c:pt>
                <c:pt idx="5746">
                  <c:v>3.6135177321403169E-4</c:v>
                </c:pt>
                <c:pt idx="5747">
                  <c:v>4.6052329145255979E-4</c:v>
                </c:pt>
                <c:pt idx="5748">
                  <c:v>6.7657631776265996E-4</c:v>
                </c:pt>
                <c:pt idx="5749">
                  <c:v>1.6370820474532648E-3</c:v>
                </c:pt>
                <c:pt idx="5750">
                  <c:v>2.7438729197289506E-3</c:v>
                </c:pt>
                <c:pt idx="5751">
                  <c:v>2.2500825538255206E-3</c:v>
                </c:pt>
                <c:pt idx="5752">
                  <c:v>2.0991305345855124E-3</c:v>
                </c:pt>
                <c:pt idx="5753">
                  <c:v>1.4499395204965911E-3</c:v>
                </c:pt>
                <c:pt idx="5754">
                  <c:v>1.1575787599443135E-3</c:v>
                </c:pt>
                <c:pt idx="5755">
                  <c:v>2.6802876422418997E-4</c:v>
                </c:pt>
                <c:pt idx="5756">
                  <c:v>2.7393449741502327E-4</c:v>
                </c:pt>
                <c:pt idx="5757">
                  <c:v>2.6881511732257672E-4</c:v>
                </c:pt>
                <c:pt idx="5758">
                  <c:v>2.2411358654687218E-4</c:v>
                </c:pt>
                <c:pt idx="5759">
                  <c:v>1.7797217724759175E-4</c:v>
                </c:pt>
                <c:pt idx="5760">
                  <c:v>1.5084648260541066E-4</c:v>
                </c:pt>
                <c:pt idx="5761">
                  <c:v>1.2857596752217983E-4</c:v>
                </c:pt>
                <c:pt idx="5762">
                  <c:v>1.0859185431896674E-4</c:v>
                </c:pt>
                <c:pt idx="5763">
                  <c:v>1.0642026960932257E-4</c:v>
                </c:pt>
                <c:pt idx="5764">
                  <c:v>1.0663433878086889E-4</c:v>
                </c:pt>
                <c:pt idx="5765">
                  <c:v>1.3027481785031546E-4</c:v>
                </c:pt>
                <c:pt idx="5766">
                  <c:v>1.556453818273513E-4</c:v>
                </c:pt>
                <c:pt idx="5767">
                  <c:v>1.8478557810072834E-4</c:v>
                </c:pt>
                <c:pt idx="5768">
                  <c:v>2.1971907992252414E-4</c:v>
                </c:pt>
                <c:pt idx="5769">
                  <c:v>2.7208087815931508E-4</c:v>
                </c:pt>
                <c:pt idx="5770">
                  <c:v>4.0838968103764446E-4</c:v>
                </c:pt>
                <c:pt idx="5771">
                  <c:v>4.9316810910762256E-4</c:v>
                </c:pt>
                <c:pt idx="5772">
                  <c:v>7.810999522965945E-4</c:v>
                </c:pt>
                <c:pt idx="5773">
                  <c:v>1.4082825486697926E-3</c:v>
                </c:pt>
                <c:pt idx="5774">
                  <c:v>2.3212223449459255E-3</c:v>
                </c:pt>
                <c:pt idx="5775">
                  <c:v>2.3850431705010559E-3</c:v>
                </c:pt>
                <c:pt idx="5776">
                  <c:v>2.4045609994544411E-3</c:v>
                </c:pt>
                <c:pt idx="5777">
                  <c:v>8.9310495133289693E-4</c:v>
                </c:pt>
                <c:pt idx="5778">
                  <c:v>2.0444801241117803E-3</c:v>
                </c:pt>
                <c:pt idx="5779">
                  <c:v>2.5681671634282771E-4</c:v>
                </c:pt>
                <c:pt idx="5780">
                  <c:v>2.7420477725659123E-4</c:v>
                </c:pt>
                <c:pt idx="5781">
                  <c:v>1.1614016289279159E-3</c:v>
                </c:pt>
                <c:pt idx="5782">
                  <c:v>2.1750368583633965E-4</c:v>
                </c:pt>
                <c:pt idx="5783">
                  <c:v>1.7550872880431413E-4</c:v>
                </c:pt>
                <c:pt idx="5784">
                  <c:v>1.471872962174459E-4</c:v>
                </c:pt>
                <c:pt idx="5785">
                  <c:v>1.1830013718985018E-4</c:v>
                </c:pt>
                <c:pt idx="5786">
                  <c:v>9.6203737848738177E-5</c:v>
                </c:pt>
                <c:pt idx="5787">
                  <c:v>9.7396737957131723E-5</c:v>
                </c:pt>
                <c:pt idx="5788">
                  <c:v>1.0032838954313252E-4</c:v>
                </c:pt>
                <c:pt idx="5789">
                  <c:v>1.2551319155792748E-4</c:v>
                </c:pt>
                <c:pt idx="5790">
                  <c:v>1.5457188260150639E-4</c:v>
                </c:pt>
                <c:pt idx="5791">
                  <c:v>1.8343852113615597E-4</c:v>
                </c:pt>
                <c:pt idx="5792">
                  <c:v>2.2583869772639222E-4</c:v>
                </c:pt>
                <c:pt idx="5793">
                  <c:v>2.7825413768274321E-4</c:v>
                </c:pt>
                <c:pt idx="5794">
                  <c:v>4.2901125142140001E-4</c:v>
                </c:pt>
                <c:pt idx="5795">
                  <c:v>5.3087440774498304E-4</c:v>
                </c:pt>
                <c:pt idx="5796">
                  <c:v>8.6584088168391109E-4</c:v>
                </c:pt>
                <c:pt idx="5797">
                  <c:v>1.3049317461816129E-3</c:v>
                </c:pt>
                <c:pt idx="5798">
                  <c:v>5.2469441739788451E-3</c:v>
                </c:pt>
                <c:pt idx="5799">
                  <c:v>6.0918808560432277E-3</c:v>
                </c:pt>
                <c:pt idx="5800">
                  <c:v>8.7000373432798428E-3</c:v>
                </c:pt>
                <c:pt idx="5801">
                  <c:v>7.8310943700925194E-3</c:v>
                </c:pt>
                <c:pt idx="5802">
                  <c:v>1.2924262480822379E-2</c:v>
                </c:pt>
                <c:pt idx="5803">
                  <c:v>1.1081898415439429E-2</c:v>
                </c:pt>
                <c:pt idx="5804">
                  <c:v>2.8212142873294561E-4</c:v>
                </c:pt>
                <c:pt idx="5805">
                  <c:v>3.1726781360841014E-3</c:v>
                </c:pt>
                <c:pt idx="5806">
                  <c:v>2.1074298326885846E-4</c:v>
                </c:pt>
                <c:pt idx="5807">
                  <c:v>1.8777695404748309E-4</c:v>
                </c:pt>
                <c:pt idx="5808">
                  <c:v>1.4782522950835021E-4</c:v>
                </c:pt>
                <c:pt idx="5809">
                  <c:v>1.2566121410432897E-4</c:v>
                </c:pt>
                <c:pt idx="5810">
                  <c:v>1.0743350499230673E-4</c:v>
                </c:pt>
                <c:pt idx="5811">
                  <c:v>1.0059100054664873E-4</c:v>
                </c:pt>
                <c:pt idx="5812">
                  <c:v>1.0535650670725829E-4</c:v>
                </c:pt>
                <c:pt idx="5813">
                  <c:v>1.2583211926234616E-4</c:v>
                </c:pt>
                <c:pt idx="5814">
                  <c:v>1.5074754156146436E-4</c:v>
                </c:pt>
                <c:pt idx="5815">
                  <c:v>1.720311309173887E-4</c:v>
                </c:pt>
                <c:pt idx="5816">
                  <c:v>1.8876877495173532E-4</c:v>
                </c:pt>
                <c:pt idx="5817">
                  <c:v>2.3773558827034006E-4</c:v>
                </c:pt>
                <c:pt idx="5818">
                  <c:v>2.9917307943433369E-4</c:v>
                </c:pt>
                <c:pt idx="5819">
                  <c:v>3.889612856913265E-4</c:v>
                </c:pt>
                <c:pt idx="5820">
                  <c:v>5.6526697425859852E-4</c:v>
                </c:pt>
                <c:pt idx="5821">
                  <c:v>2.7154776121215279E-3</c:v>
                </c:pt>
                <c:pt idx="5822">
                  <c:v>2.0149904696639071E-3</c:v>
                </c:pt>
                <c:pt idx="5823">
                  <c:v>3.8686264309126433E-3</c:v>
                </c:pt>
                <c:pt idx="5824">
                  <c:v>4.7250858907820431E-3</c:v>
                </c:pt>
                <c:pt idx="5825">
                  <c:v>1.565723919209683E-3</c:v>
                </c:pt>
                <c:pt idx="5826">
                  <c:v>8.5897393203243947E-4</c:v>
                </c:pt>
                <c:pt idx="5827">
                  <c:v>6.2224764829333268E-4</c:v>
                </c:pt>
                <c:pt idx="5828">
                  <c:v>2.6182446322239693E-4</c:v>
                </c:pt>
                <c:pt idx="5829">
                  <c:v>1.0941730606300645E-3</c:v>
                </c:pt>
                <c:pt idx="5830">
                  <c:v>2.1466585606908707E-4</c:v>
                </c:pt>
                <c:pt idx="5831">
                  <c:v>1.8065181304255124E-4</c:v>
                </c:pt>
                <c:pt idx="5832">
                  <c:v>1.5211716856057707E-4</c:v>
                </c:pt>
                <c:pt idx="5833">
                  <c:v>1.2695873074119985E-4</c:v>
                </c:pt>
                <c:pt idx="5834">
                  <c:v>1.0868828105803324E-4</c:v>
                </c:pt>
                <c:pt idx="5835">
                  <c:v>1.0358095158104829E-4</c:v>
                </c:pt>
                <c:pt idx="5836">
                  <c:v>1.0483980907339415E-4</c:v>
                </c:pt>
                <c:pt idx="5837">
                  <c:v>1.2900553760438884E-4</c:v>
                </c:pt>
                <c:pt idx="5838">
                  <c:v>1.5761796486873103E-4</c:v>
                </c:pt>
                <c:pt idx="5839">
                  <c:v>1.8360764016740416E-4</c:v>
                </c:pt>
                <c:pt idx="5840">
                  <c:v>2.1008264155232011E-4</c:v>
                </c:pt>
                <c:pt idx="5841">
                  <c:v>2.5677993866941553E-4</c:v>
                </c:pt>
                <c:pt idx="5842">
                  <c:v>3.1968606397091154E-4</c:v>
                </c:pt>
                <c:pt idx="5843">
                  <c:v>3.2393848325542929E-4</c:v>
                </c:pt>
                <c:pt idx="5844">
                  <c:v>3.4601103161345975E-4</c:v>
                </c:pt>
                <c:pt idx="5845">
                  <c:v>3.5846234607423772E-4</c:v>
                </c:pt>
                <c:pt idx="5846">
                  <c:v>1.0599700185989006E-3</c:v>
                </c:pt>
                <c:pt idx="5847">
                  <c:v>3.7589795636060381E-4</c:v>
                </c:pt>
                <c:pt idx="5848">
                  <c:v>3.5399949453052392E-4</c:v>
                </c:pt>
                <c:pt idx="5849">
                  <c:v>3.4472355767901556E-4</c:v>
                </c:pt>
                <c:pt idx="5850">
                  <c:v>3.0089258155849432E-4</c:v>
                </c:pt>
                <c:pt idx="5851">
                  <c:v>3.1119697432125163E-4</c:v>
                </c:pt>
                <c:pt idx="5852">
                  <c:v>3.0044261906881449E-4</c:v>
                </c:pt>
                <c:pt idx="5853">
                  <c:v>5.4624171214095595E-4</c:v>
                </c:pt>
                <c:pt idx="5854">
                  <c:v>2.4455467862668839E-4</c:v>
                </c:pt>
                <c:pt idx="5855">
                  <c:v>1.8469348690029042E-4</c:v>
                </c:pt>
                <c:pt idx="5856">
                  <c:v>1.5271184695253096E-4</c:v>
                </c:pt>
                <c:pt idx="5857">
                  <c:v>1.2787071378122505E-4</c:v>
                </c:pt>
                <c:pt idx="5858">
                  <c:v>1.0789162616378907E-4</c:v>
                </c:pt>
                <c:pt idx="5859">
                  <c:v>1.0046751586629399E-4</c:v>
                </c:pt>
                <c:pt idx="5860">
                  <c:v>8.7118091406677436E-5</c:v>
                </c:pt>
                <c:pt idx="5861">
                  <c:v>9.306426447145056E-5</c:v>
                </c:pt>
                <c:pt idx="5862">
                  <c:v>1.1335147025902116E-4</c:v>
                </c:pt>
                <c:pt idx="5863">
                  <c:v>1.3350476042616233E-4</c:v>
                </c:pt>
                <c:pt idx="5864">
                  <c:v>1.6276297568491499E-4</c:v>
                </c:pt>
                <c:pt idx="5865">
                  <c:v>2.1237558408641479E-4</c:v>
                </c:pt>
                <c:pt idx="5866">
                  <c:v>2.5081804493416379E-4</c:v>
                </c:pt>
                <c:pt idx="5867">
                  <c:v>2.7611471269689314E-4</c:v>
                </c:pt>
                <c:pt idx="5868">
                  <c:v>3.5410418986021088E-4</c:v>
                </c:pt>
                <c:pt idx="5869">
                  <c:v>4.5150924535815968E-4</c:v>
                </c:pt>
                <c:pt idx="5870">
                  <c:v>4.4423812961289963E-4</c:v>
                </c:pt>
                <c:pt idx="5871">
                  <c:v>3.798218763113738E-4</c:v>
                </c:pt>
                <c:pt idx="5872">
                  <c:v>2.9003499866112634E-4</c:v>
                </c:pt>
                <c:pt idx="5873">
                  <c:v>4.7401331421457256E-4</c:v>
                </c:pt>
                <c:pt idx="5874">
                  <c:v>3.89507403565169E-4</c:v>
                </c:pt>
                <c:pt idx="5875">
                  <c:v>2.4476741638999275E-4</c:v>
                </c:pt>
                <c:pt idx="5876">
                  <c:v>3.2170117959723463E-4</c:v>
                </c:pt>
                <c:pt idx="5877">
                  <c:v>2.6640673033898868E-4</c:v>
                </c:pt>
                <c:pt idx="5878">
                  <c:v>2.1991506372127554E-4</c:v>
                </c:pt>
                <c:pt idx="5879">
                  <c:v>1.6817334215161133E-4</c:v>
                </c:pt>
                <c:pt idx="5880">
                  <c:v>1.5318188247365704E-4</c:v>
                </c:pt>
                <c:pt idx="5881">
                  <c:v>1.2703907678896279E-4</c:v>
                </c:pt>
                <c:pt idx="5882">
                  <c:v>1.0745032975457005E-4</c:v>
                </c:pt>
                <c:pt idx="5883">
                  <c:v>1.0176726962054586E-4</c:v>
                </c:pt>
                <c:pt idx="5884">
                  <c:v>8.9690881548354595E-5</c:v>
                </c:pt>
                <c:pt idx="5885">
                  <c:v>9.2388535848109642E-5</c:v>
                </c:pt>
                <c:pt idx="5886">
                  <c:v>3.9606618477030787E-4</c:v>
                </c:pt>
                <c:pt idx="5887">
                  <c:v>1.4477486902063903E-4</c:v>
                </c:pt>
                <c:pt idx="5888">
                  <c:v>1.6678068010842178E-4</c:v>
                </c:pt>
                <c:pt idx="5889">
                  <c:v>2.0615234731968527E-4</c:v>
                </c:pt>
                <c:pt idx="5890">
                  <c:v>9.0552829650738099E-4</c:v>
                </c:pt>
                <c:pt idx="5891">
                  <c:v>1.1273385475198152E-3</c:v>
                </c:pt>
                <c:pt idx="5892">
                  <c:v>1.230790992964567E-3</c:v>
                </c:pt>
                <c:pt idx="5893">
                  <c:v>1.2842513363199133E-3</c:v>
                </c:pt>
                <c:pt idx="5894">
                  <c:v>1.2198459795233396E-3</c:v>
                </c:pt>
                <c:pt idx="5895">
                  <c:v>1.3564139810537943E-3</c:v>
                </c:pt>
                <c:pt idx="5896">
                  <c:v>1.6213431535045074E-3</c:v>
                </c:pt>
                <c:pt idx="5897">
                  <c:v>2.3553491283340076E-3</c:v>
                </c:pt>
                <c:pt idx="5898">
                  <c:v>2.3003974995904988E-3</c:v>
                </c:pt>
                <c:pt idx="5899">
                  <c:v>1.9523721608738303E-3</c:v>
                </c:pt>
                <c:pt idx="5900">
                  <c:v>9.1710914728851314E-4</c:v>
                </c:pt>
                <c:pt idx="5901">
                  <c:v>1.6416188513676939E-3</c:v>
                </c:pt>
                <c:pt idx="5902">
                  <c:v>5.6008037828550038E-4</c:v>
                </c:pt>
                <c:pt idx="5903">
                  <c:v>1.6593675963711389E-4</c:v>
                </c:pt>
                <c:pt idx="5904">
                  <c:v>1.4263186226195416E-4</c:v>
                </c:pt>
                <c:pt idx="5905">
                  <c:v>1.120491542265629E-4</c:v>
                </c:pt>
                <c:pt idx="5906">
                  <c:v>9.4140846812803517E-5</c:v>
                </c:pt>
                <c:pt idx="5907">
                  <c:v>9.2139902232631765E-5</c:v>
                </c:pt>
                <c:pt idx="5908">
                  <c:v>9.2069286507926869E-5</c:v>
                </c:pt>
                <c:pt idx="5909">
                  <c:v>3.9099380914388418E-4</c:v>
                </c:pt>
                <c:pt idx="5910">
                  <c:v>1.1191686964813483E-3</c:v>
                </c:pt>
                <c:pt idx="5911">
                  <c:v>9.8515002449785054E-4</c:v>
                </c:pt>
                <c:pt idx="5912">
                  <c:v>2.6892863646172966E-4</c:v>
                </c:pt>
                <c:pt idx="5913">
                  <c:v>1.7813016195720847E-4</c:v>
                </c:pt>
                <c:pt idx="5914">
                  <c:v>2.0574619549242984E-4</c:v>
                </c:pt>
                <c:pt idx="5915">
                  <c:v>2.4631684952200581E-4</c:v>
                </c:pt>
                <c:pt idx="5916">
                  <c:v>3.5435760554186499E-4</c:v>
                </c:pt>
                <c:pt idx="5917">
                  <c:v>8.5270467660330477E-4</c:v>
                </c:pt>
                <c:pt idx="5918">
                  <c:v>1.0158890514567374E-3</c:v>
                </c:pt>
                <c:pt idx="5919">
                  <c:v>9.466006255349934E-4</c:v>
                </c:pt>
                <c:pt idx="5920">
                  <c:v>1.6197312060360954E-3</c:v>
                </c:pt>
                <c:pt idx="5921">
                  <c:v>1.713794015386839E-3</c:v>
                </c:pt>
                <c:pt idx="5922">
                  <c:v>2.1925639389289487E-3</c:v>
                </c:pt>
                <c:pt idx="5923">
                  <c:v>1.8151996244079242E-3</c:v>
                </c:pt>
                <c:pt idx="5924">
                  <c:v>1.0076156086153518E-3</c:v>
                </c:pt>
                <c:pt idx="5925">
                  <c:v>8.6461748116746994E-4</c:v>
                </c:pt>
                <c:pt idx="5926">
                  <c:v>2.0290052027650528E-4</c:v>
                </c:pt>
                <c:pt idx="5927">
                  <c:v>1.6814224427303082E-4</c:v>
                </c:pt>
                <c:pt idx="5928">
                  <c:v>1.5980433994616501E-4</c:v>
                </c:pt>
                <c:pt idx="5929">
                  <c:v>1.3614538512610002E-4</c:v>
                </c:pt>
                <c:pt idx="5930">
                  <c:v>1.1269253348778957E-4</c:v>
                </c:pt>
                <c:pt idx="5931">
                  <c:v>1.0157400607713418E-4</c:v>
                </c:pt>
                <c:pt idx="5932">
                  <c:v>1.0081811494234203E-4</c:v>
                </c:pt>
                <c:pt idx="5933">
                  <c:v>1.2675001365139638E-4</c:v>
                </c:pt>
                <c:pt idx="5934">
                  <c:v>1.514728815079634E-4</c:v>
                </c:pt>
                <c:pt idx="5935">
                  <c:v>1.8602517026509454E-4</c:v>
                </c:pt>
                <c:pt idx="5936">
                  <c:v>1.9767029181862777E-4</c:v>
                </c:pt>
                <c:pt idx="5937">
                  <c:v>2.2005433306695896E-4</c:v>
                </c:pt>
                <c:pt idx="5938">
                  <c:v>2.6658666146485693E-4</c:v>
                </c:pt>
                <c:pt idx="5939">
                  <c:v>4.0607351749244973E-4</c:v>
                </c:pt>
                <c:pt idx="5940">
                  <c:v>1.1336936980871533E-3</c:v>
                </c:pt>
                <c:pt idx="5941">
                  <c:v>1.267978355350113E-3</c:v>
                </c:pt>
                <c:pt idx="5942">
                  <c:v>1.2984290122032452E-3</c:v>
                </c:pt>
                <c:pt idx="5943">
                  <c:v>1.4795415151244102E-3</c:v>
                </c:pt>
                <c:pt idx="5944">
                  <c:v>9.756200190311244E-4</c:v>
                </c:pt>
                <c:pt idx="5945">
                  <c:v>9.1126890356845011E-4</c:v>
                </c:pt>
                <c:pt idx="5946">
                  <c:v>2.2458485311064038E-4</c:v>
                </c:pt>
                <c:pt idx="5947">
                  <c:v>2.275106503271753E-4</c:v>
                </c:pt>
                <c:pt idx="5948">
                  <c:v>7.8940466949205062E-4</c:v>
                </c:pt>
                <c:pt idx="5949">
                  <c:v>1.2222175365035901E-3</c:v>
                </c:pt>
                <c:pt idx="5950">
                  <c:v>2.0380195214571452E-4</c:v>
                </c:pt>
                <c:pt idx="5951">
                  <c:v>1.8168047503655405E-4</c:v>
                </c:pt>
                <c:pt idx="5952">
                  <c:v>1.5671100192256117E-4</c:v>
                </c:pt>
                <c:pt idx="5953">
                  <c:v>1.3272027605880273E-4</c:v>
                </c:pt>
                <c:pt idx="5954">
                  <c:v>1.1116159097959171E-4</c:v>
                </c:pt>
                <c:pt idx="5955">
                  <c:v>1.0186551359946005E-4</c:v>
                </c:pt>
                <c:pt idx="5956">
                  <c:v>1.0412877078443498E-4</c:v>
                </c:pt>
                <c:pt idx="5957">
                  <c:v>1.2883745526525171E-4</c:v>
                </c:pt>
                <c:pt idx="5958">
                  <c:v>5.6207502070445713E-4</c:v>
                </c:pt>
                <c:pt idx="5959">
                  <c:v>1.8734741931645662E-4</c:v>
                </c:pt>
                <c:pt idx="5960">
                  <c:v>1.9731087232345657E-4</c:v>
                </c:pt>
                <c:pt idx="5961">
                  <c:v>3.0422580021146874E-4</c:v>
                </c:pt>
                <c:pt idx="5962">
                  <c:v>8.7678026254545485E-4</c:v>
                </c:pt>
                <c:pt idx="5963">
                  <c:v>1.1194502041453345E-3</c:v>
                </c:pt>
                <c:pt idx="5964">
                  <c:v>1.2146339630101854E-3</c:v>
                </c:pt>
                <c:pt idx="5965">
                  <c:v>1.2097603128554968E-3</c:v>
                </c:pt>
                <c:pt idx="5966">
                  <c:v>1.3951870665489493E-3</c:v>
                </c:pt>
                <c:pt idx="5967">
                  <c:v>1.5448182115081232E-3</c:v>
                </c:pt>
                <c:pt idx="5968">
                  <c:v>1.7370826014565823E-3</c:v>
                </c:pt>
                <c:pt idx="5969">
                  <c:v>9.534507949656622E-4</c:v>
                </c:pt>
                <c:pt idx="5970">
                  <c:v>2.4696709244321612E-4</c:v>
                </c:pt>
                <c:pt idx="5971">
                  <c:v>2.4918240625668809E-4</c:v>
                </c:pt>
                <c:pt idx="5972">
                  <c:v>2.4466062544460041E-4</c:v>
                </c:pt>
                <c:pt idx="5973">
                  <c:v>2.3616511282480688E-4</c:v>
                </c:pt>
                <c:pt idx="5974">
                  <c:v>2.005422887905392E-4</c:v>
                </c:pt>
                <c:pt idx="5975">
                  <c:v>1.8072045124794577E-4</c:v>
                </c:pt>
                <c:pt idx="5976">
                  <c:v>1.4851550549126001E-4</c:v>
                </c:pt>
                <c:pt idx="5977">
                  <c:v>1.2566846185845966E-4</c:v>
                </c:pt>
                <c:pt idx="5978">
                  <c:v>1.0696612413151764E-4</c:v>
                </c:pt>
                <c:pt idx="5979">
                  <c:v>1.0679714419922672E-4</c:v>
                </c:pt>
                <c:pt idx="5980">
                  <c:v>1.1536036811857666E-4</c:v>
                </c:pt>
                <c:pt idx="5981">
                  <c:v>1.4368639710579976E-4</c:v>
                </c:pt>
                <c:pt idx="5982">
                  <c:v>1.6659142421928107E-4</c:v>
                </c:pt>
                <c:pt idx="5983">
                  <c:v>1.9558941484049973E-4</c:v>
                </c:pt>
                <c:pt idx="5984">
                  <c:v>1.9632019007607978E-4</c:v>
                </c:pt>
                <c:pt idx="5985">
                  <c:v>2.0009199883966365E-4</c:v>
                </c:pt>
                <c:pt idx="5986">
                  <c:v>2.2449442746827529E-4</c:v>
                </c:pt>
                <c:pt idx="5987">
                  <c:v>2.5558025034966969E-4</c:v>
                </c:pt>
                <c:pt idx="5988">
                  <c:v>2.7241709680101865E-4</c:v>
                </c:pt>
                <c:pt idx="5989">
                  <c:v>3.0905258958124671E-4</c:v>
                </c:pt>
                <c:pt idx="5990">
                  <c:v>2.9079997589779151E-4</c:v>
                </c:pt>
                <c:pt idx="5991">
                  <c:v>2.8038538478972078E-4</c:v>
                </c:pt>
                <c:pt idx="5992">
                  <c:v>2.4823702345362733E-4</c:v>
                </c:pt>
                <c:pt idx="5993">
                  <c:v>2.3939726040680051E-4</c:v>
                </c:pt>
                <c:pt idx="5994">
                  <c:v>2.0522156301599651E-4</c:v>
                </c:pt>
                <c:pt idx="5995">
                  <c:v>6.5968917494506948E-4</c:v>
                </c:pt>
                <c:pt idx="5996">
                  <c:v>2.1334496613831968E-4</c:v>
                </c:pt>
                <c:pt idx="5997">
                  <c:v>6.1625853967436093E-4</c:v>
                </c:pt>
                <c:pt idx="5998">
                  <c:v>1.9865240644377548E-4</c:v>
                </c:pt>
                <c:pt idx="5999">
                  <c:v>1.7828658558327335E-4</c:v>
                </c:pt>
                <c:pt idx="6000">
                  <c:v>1.4480362488772139E-4</c:v>
                </c:pt>
                <c:pt idx="6001">
                  <c:v>1.2217749449950694E-4</c:v>
                </c:pt>
                <c:pt idx="6002">
                  <c:v>1.1061448646410928E-4</c:v>
                </c:pt>
                <c:pt idx="6003">
                  <c:v>1.1273640045412042E-4</c:v>
                </c:pt>
                <c:pt idx="6004">
                  <c:v>1.1756349754162552E-4</c:v>
                </c:pt>
                <c:pt idx="6005">
                  <c:v>1.4696844918761769E-4</c:v>
                </c:pt>
                <c:pt idx="6006">
                  <c:v>1.6732787579068722E-4</c:v>
                </c:pt>
                <c:pt idx="6007">
                  <c:v>2.0378113486219774E-4</c:v>
                </c:pt>
                <c:pt idx="6008">
                  <c:v>2.0601536044990924E-4</c:v>
                </c:pt>
                <c:pt idx="6009">
                  <c:v>2.2716793466222383E-4</c:v>
                </c:pt>
                <c:pt idx="6010">
                  <c:v>2.4598856550486141E-4</c:v>
                </c:pt>
                <c:pt idx="6011">
                  <c:v>2.7929392373093778E-4</c:v>
                </c:pt>
                <c:pt idx="6012">
                  <c:v>3.3348255494033714E-4</c:v>
                </c:pt>
                <c:pt idx="6013">
                  <c:v>3.6068115258374085E-4</c:v>
                </c:pt>
                <c:pt idx="6014">
                  <c:v>3.3537301202894401E-4</c:v>
                </c:pt>
                <c:pt idx="6015">
                  <c:v>2.9765371425269604E-4</c:v>
                </c:pt>
                <c:pt idx="6016">
                  <c:v>1.3093374377697608E-3</c:v>
                </c:pt>
                <c:pt idx="6017">
                  <c:v>7.7993442416962979E-4</c:v>
                </c:pt>
                <c:pt idx="6018">
                  <c:v>2.1509057827083884E-3</c:v>
                </c:pt>
                <c:pt idx="6019">
                  <c:v>2.6581675263785421E-4</c:v>
                </c:pt>
                <c:pt idx="6020">
                  <c:v>2.5772731836541202E-4</c:v>
                </c:pt>
                <c:pt idx="6021">
                  <c:v>7.5326550692118106E-4</c:v>
                </c:pt>
                <c:pt idx="6022">
                  <c:v>2.1707023333192145E-4</c:v>
                </c:pt>
                <c:pt idx="6023">
                  <c:v>1.8220838682471069E-4</c:v>
                </c:pt>
                <c:pt idx="6024">
                  <c:v>1.4872940838819273E-4</c:v>
                </c:pt>
                <c:pt idx="6025">
                  <c:v>1.2728905549160927E-4</c:v>
                </c:pt>
                <c:pt idx="6026">
                  <c:v>1.0755905582882097E-4</c:v>
                </c:pt>
                <c:pt idx="6027">
                  <c:v>1.0365519737338598E-4</c:v>
                </c:pt>
                <c:pt idx="6028">
                  <c:v>9.6739117822273148E-5</c:v>
                </c:pt>
                <c:pt idx="6029">
                  <c:v>1.043697876838342E-4</c:v>
                </c:pt>
                <c:pt idx="6030">
                  <c:v>1.3256123529250863E-4</c:v>
                </c:pt>
                <c:pt idx="6031">
                  <c:v>1.7922495143054943E-4</c:v>
                </c:pt>
                <c:pt idx="6032">
                  <c:v>1.9908260358630326E-4</c:v>
                </c:pt>
                <c:pt idx="6033">
                  <c:v>2.0757019899383716E-4</c:v>
                </c:pt>
                <c:pt idx="6034">
                  <c:v>2.7683362377888459E-4</c:v>
                </c:pt>
                <c:pt idx="6035">
                  <c:v>3.6709618981947098E-4</c:v>
                </c:pt>
                <c:pt idx="6036">
                  <c:v>4.3816495771727652E-4</c:v>
                </c:pt>
                <c:pt idx="6037">
                  <c:v>4.8212877927516308E-4</c:v>
                </c:pt>
                <c:pt idx="6038">
                  <c:v>4.7011814582607165E-4</c:v>
                </c:pt>
                <c:pt idx="6039">
                  <c:v>3.5655894492041517E-4</c:v>
                </c:pt>
                <c:pt idx="6040">
                  <c:v>3.1892540672419335E-4</c:v>
                </c:pt>
                <c:pt idx="6041">
                  <c:v>1.090598458445541E-3</c:v>
                </c:pt>
                <c:pt idx="6042">
                  <c:v>4.638954288449456E-3</c:v>
                </c:pt>
                <c:pt idx="6043">
                  <c:v>2.346322960185583E-4</c:v>
                </c:pt>
                <c:pt idx="6044">
                  <c:v>2.3119048157821558E-4</c:v>
                </c:pt>
                <c:pt idx="6045">
                  <c:v>3.1150499065541278E-4</c:v>
                </c:pt>
                <c:pt idx="6046">
                  <c:v>1.980459476164154E-4</c:v>
                </c:pt>
                <c:pt idx="6047">
                  <c:v>1.6972534419254504E-4</c:v>
                </c:pt>
                <c:pt idx="6048">
                  <c:v>1.4973782184559363E-4</c:v>
                </c:pt>
                <c:pt idx="6049">
                  <c:v>1.2561008726483426E-4</c:v>
                </c:pt>
                <c:pt idx="6050">
                  <c:v>1.0620217869857269E-4</c:v>
                </c:pt>
                <c:pt idx="6051">
                  <c:v>1.0414572252123186E-4</c:v>
                </c:pt>
                <c:pt idx="6052">
                  <c:v>9.6517270642110283E-5</c:v>
                </c:pt>
                <c:pt idx="6053">
                  <c:v>9.8569522755808785E-5</c:v>
                </c:pt>
                <c:pt idx="6054">
                  <c:v>1.2512123451357369E-4</c:v>
                </c:pt>
                <c:pt idx="6055">
                  <c:v>1.6573633807906145E-4</c:v>
                </c:pt>
                <c:pt idx="6056">
                  <c:v>1.8870453033121047E-4</c:v>
                </c:pt>
                <c:pt idx="6057">
                  <c:v>1.9911674362364725E-4</c:v>
                </c:pt>
                <c:pt idx="6058">
                  <c:v>2.1891702775227208E-4</c:v>
                </c:pt>
                <c:pt idx="6059">
                  <c:v>2.5402125426109238E-4</c:v>
                </c:pt>
                <c:pt idx="6060">
                  <c:v>4.1775346297119571E-4</c:v>
                </c:pt>
                <c:pt idx="6061">
                  <c:v>1.7047954611192232E-3</c:v>
                </c:pt>
                <c:pt idx="6062">
                  <c:v>8.8309158128800885E-4</c:v>
                </c:pt>
                <c:pt idx="6063">
                  <c:v>2.4052362714910109E-3</c:v>
                </c:pt>
                <c:pt idx="6064">
                  <c:v>1.0247374619825318E-3</c:v>
                </c:pt>
                <c:pt idx="6065">
                  <c:v>1.6588647301142992E-3</c:v>
                </c:pt>
                <c:pt idx="6066">
                  <c:v>3.8345789920888802E-3</c:v>
                </c:pt>
                <c:pt idx="6067">
                  <c:v>2.0866264101282564E-4</c:v>
                </c:pt>
                <c:pt idx="6068">
                  <c:v>2.0892633785830959E-4</c:v>
                </c:pt>
                <c:pt idx="6069">
                  <c:v>2.1144862738343553E-4</c:v>
                </c:pt>
                <c:pt idx="6070">
                  <c:v>2.0272868850229825E-4</c:v>
                </c:pt>
                <c:pt idx="6071">
                  <c:v>1.6779252076530777E-4</c:v>
                </c:pt>
                <c:pt idx="6072">
                  <c:v>1.4149819545808122E-4</c:v>
                </c:pt>
                <c:pt idx="6073">
                  <c:v>1.1637437104969019E-4</c:v>
                </c:pt>
                <c:pt idx="6074">
                  <c:v>1.04560015656864E-4</c:v>
                </c:pt>
                <c:pt idx="6075">
                  <c:v>1.0209222236961519E-4</c:v>
                </c:pt>
                <c:pt idx="6076">
                  <c:v>1.0729110181526192E-4</c:v>
                </c:pt>
                <c:pt idx="6077">
                  <c:v>1.3416413879796161E-4</c:v>
                </c:pt>
                <c:pt idx="6078">
                  <c:v>1.6598614140042454E-4</c:v>
                </c:pt>
                <c:pt idx="6079">
                  <c:v>1.8545254651545844E-4</c:v>
                </c:pt>
                <c:pt idx="6080">
                  <c:v>1.9568569028125733E-4</c:v>
                </c:pt>
                <c:pt idx="6081">
                  <c:v>1.9829711079746935E-4</c:v>
                </c:pt>
                <c:pt idx="6082">
                  <c:v>8.8254766579990557E-4</c:v>
                </c:pt>
                <c:pt idx="6083">
                  <c:v>2.0815950635158895E-3</c:v>
                </c:pt>
                <c:pt idx="6084">
                  <c:v>2.3230850224368201E-3</c:v>
                </c:pt>
                <c:pt idx="6085">
                  <c:v>2.104010535798893E-3</c:v>
                </c:pt>
                <c:pt idx="6086">
                  <c:v>3.260992788393043E-3</c:v>
                </c:pt>
                <c:pt idx="6087">
                  <c:v>2.2807565260420395E-3</c:v>
                </c:pt>
                <c:pt idx="6088">
                  <c:v>4.0542183163345289E-3</c:v>
                </c:pt>
                <c:pt idx="6089">
                  <c:v>3.3400211731895815E-3</c:v>
                </c:pt>
                <c:pt idx="6090">
                  <c:v>3.0470324299315915E-3</c:v>
                </c:pt>
                <c:pt idx="6091">
                  <c:v>1.7976784495649788E-3</c:v>
                </c:pt>
                <c:pt idx="6092">
                  <c:v>1.1407555013726511E-3</c:v>
                </c:pt>
                <c:pt idx="6093">
                  <c:v>4.2868385319751065E-4</c:v>
                </c:pt>
                <c:pt idx="6094">
                  <c:v>2.0816564778670452E-4</c:v>
                </c:pt>
                <c:pt idx="6095">
                  <c:v>1.7675632454717578E-4</c:v>
                </c:pt>
                <c:pt idx="6096">
                  <c:v>1.4260839067674347E-4</c:v>
                </c:pt>
                <c:pt idx="6097">
                  <c:v>1.1619514776773726E-4</c:v>
                </c:pt>
                <c:pt idx="6098">
                  <c:v>1.0720414716646325E-4</c:v>
                </c:pt>
                <c:pt idx="6099">
                  <c:v>1.0372701334115472E-4</c:v>
                </c:pt>
                <c:pt idx="6100">
                  <c:v>1.1551726191614716E-4</c:v>
                </c:pt>
                <c:pt idx="6101">
                  <c:v>1.4367405272165573E-4</c:v>
                </c:pt>
                <c:pt idx="6102">
                  <c:v>1.7379868121733514E-4</c:v>
                </c:pt>
                <c:pt idx="6103">
                  <c:v>1.8987842133131688E-4</c:v>
                </c:pt>
                <c:pt idx="6104">
                  <c:v>1.9488520311034712E-4</c:v>
                </c:pt>
                <c:pt idx="6105">
                  <c:v>2.0183751586913586E-4</c:v>
                </c:pt>
                <c:pt idx="6106">
                  <c:v>9.7270157072439198E-4</c:v>
                </c:pt>
                <c:pt idx="6107">
                  <c:v>1.7822562800226534E-3</c:v>
                </c:pt>
                <c:pt idx="6108">
                  <c:v>1.9802692817858123E-3</c:v>
                </c:pt>
                <c:pt idx="6109">
                  <c:v>1.9785340104954254E-3</c:v>
                </c:pt>
                <c:pt idx="6110">
                  <c:v>1.9106353681132596E-3</c:v>
                </c:pt>
                <c:pt idx="6111">
                  <c:v>2.3983812195022031E-3</c:v>
                </c:pt>
                <c:pt idx="6112">
                  <c:v>2.9291775567684671E-3</c:v>
                </c:pt>
                <c:pt idx="6113">
                  <c:v>3.385520025804238E-3</c:v>
                </c:pt>
                <c:pt idx="6114">
                  <c:v>3.1185093291066898E-4</c:v>
                </c:pt>
                <c:pt idx="6115">
                  <c:v>2.6296028068378688E-4</c:v>
                </c:pt>
                <c:pt idx="6116">
                  <c:v>2.5924839900464666E-4</c:v>
                </c:pt>
                <c:pt idx="6117">
                  <c:v>2.6614776993255066E-4</c:v>
                </c:pt>
                <c:pt idx="6118">
                  <c:v>2.2051396028641851E-4</c:v>
                </c:pt>
                <c:pt idx="6119">
                  <c:v>1.8036415421912279E-4</c:v>
                </c:pt>
                <c:pt idx="6120">
                  <c:v>1.6225458074664017E-4</c:v>
                </c:pt>
                <c:pt idx="6121">
                  <c:v>1.4310657729600741E-4</c:v>
                </c:pt>
                <c:pt idx="6122">
                  <c:v>1.3234401543673553E-4</c:v>
                </c:pt>
                <c:pt idx="6123">
                  <c:v>1.2576251441663772E-4</c:v>
                </c:pt>
                <c:pt idx="6124">
                  <c:v>1.3101857869171675E-4</c:v>
                </c:pt>
                <c:pt idx="6125">
                  <c:v>1.537830461270176E-4</c:v>
                </c:pt>
                <c:pt idx="6126">
                  <c:v>1.7842097583481843E-4</c:v>
                </c:pt>
                <c:pt idx="6127">
                  <c:v>2.1876038333679411E-4</c:v>
                </c:pt>
                <c:pt idx="6128">
                  <c:v>2.4291264832738247E-4</c:v>
                </c:pt>
                <c:pt idx="6129">
                  <c:v>5.0796535396906064E-4</c:v>
                </c:pt>
                <c:pt idx="6130">
                  <c:v>1.7260452956117955E-3</c:v>
                </c:pt>
                <c:pt idx="6131">
                  <c:v>2.6343680566098394E-3</c:v>
                </c:pt>
                <c:pt idx="6132">
                  <c:v>3.1022409488594932E-3</c:v>
                </c:pt>
                <c:pt idx="6133">
                  <c:v>2.972545929806033E-3</c:v>
                </c:pt>
                <c:pt idx="6134">
                  <c:v>2.9254294053496989E-3</c:v>
                </c:pt>
                <c:pt idx="6135">
                  <c:v>3.5551467931139572E-3</c:v>
                </c:pt>
                <c:pt idx="6136">
                  <c:v>3.7825294545758381E-3</c:v>
                </c:pt>
                <c:pt idx="6137">
                  <c:v>3.4875645370585412E-3</c:v>
                </c:pt>
                <c:pt idx="6138">
                  <c:v>1.2278300759654718E-3</c:v>
                </c:pt>
                <c:pt idx="6139">
                  <c:v>8.0915268991378327E-4</c:v>
                </c:pt>
                <c:pt idx="6140">
                  <c:v>6.5663507023138205E-4</c:v>
                </c:pt>
                <c:pt idx="6141">
                  <c:v>1.0944957191067952E-3</c:v>
                </c:pt>
                <c:pt idx="6142">
                  <c:v>2.4729860006031233E-4</c:v>
                </c:pt>
                <c:pt idx="6143">
                  <c:v>1.9676574168750994E-4</c:v>
                </c:pt>
                <c:pt idx="6144">
                  <c:v>1.5538379005245243E-4</c:v>
                </c:pt>
                <c:pt idx="6145">
                  <c:v>1.3138712717297978E-4</c:v>
                </c:pt>
                <c:pt idx="6146">
                  <c:v>1.1597803738021877E-4</c:v>
                </c:pt>
                <c:pt idx="6147">
                  <c:v>1.1449087917005872E-4</c:v>
                </c:pt>
                <c:pt idx="6148">
                  <c:v>1.1807364774663998E-4</c:v>
                </c:pt>
                <c:pt idx="6149">
                  <c:v>1.4387293877268645E-4</c:v>
                </c:pt>
                <c:pt idx="6150">
                  <c:v>1.6590237255381302E-4</c:v>
                </c:pt>
                <c:pt idx="6151">
                  <c:v>2.0273819994986767E-4</c:v>
                </c:pt>
                <c:pt idx="6152">
                  <c:v>2.1501377975761667E-4</c:v>
                </c:pt>
                <c:pt idx="6153">
                  <c:v>2.3579553504684661E-4</c:v>
                </c:pt>
                <c:pt idx="6154">
                  <c:v>6.4845821074498589E-4</c:v>
                </c:pt>
                <c:pt idx="6155">
                  <c:v>7.5840847363346895E-4</c:v>
                </c:pt>
                <c:pt idx="6156">
                  <c:v>1.673223933097124E-3</c:v>
                </c:pt>
                <c:pt idx="6157">
                  <c:v>2.0189742388297001E-3</c:v>
                </c:pt>
                <c:pt idx="6158">
                  <c:v>1.9840746241414236E-3</c:v>
                </c:pt>
                <c:pt idx="6159">
                  <c:v>2.3460758584502588E-3</c:v>
                </c:pt>
                <c:pt idx="6160">
                  <c:v>2.5138169613160128E-3</c:v>
                </c:pt>
                <c:pt idx="6161">
                  <c:v>2.4900369231921821E-3</c:v>
                </c:pt>
                <c:pt idx="6162">
                  <c:v>6.5239156848287275E-4</c:v>
                </c:pt>
                <c:pt idx="6163">
                  <c:v>7.9504777638220885E-4</c:v>
                </c:pt>
                <c:pt idx="6164">
                  <c:v>5.4509943154355106E-4</c:v>
                </c:pt>
                <c:pt idx="6165">
                  <c:v>1.1373232582029566E-3</c:v>
                </c:pt>
                <c:pt idx="6166">
                  <c:v>2.1208351882427191E-4</c:v>
                </c:pt>
                <c:pt idx="6167">
                  <c:v>1.8562986409682215E-4</c:v>
                </c:pt>
                <c:pt idx="6168">
                  <c:v>1.4770681029812281E-4</c:v>
                </c:pt>
                <c:pt idx="6169">
                  <c:v>1.2490936494842836E-4</c:v>
                </c:pt>
                <c:pt idx="6170">
                  <c:v>1.0957048765669031E-4</c:v>
                </c:pt>
                <c:pt idx="6171">
                  <c:v>1.0635309035362903E-4</c:v>
                </c:pt>
                <c:pt idx="6172">
                  <c:v>1.0826405841425732E-4</c:v>
                </c:pt>
                <c:pt idx="6173">
                  <c:v>1.3857882030477695E-4</c:v>
                </c:pt>
                <c:pt idx="6174">
                  <c:v>1.5804995740388144E-4</c:v>
                </c:pt>
                <c:pt idx="6175">
                  <c:v>1.887102101579962E-4</c:v>
                </c:pt>
                <c:pt idx="6176">
                  <c:v>1.9674599380191756E-4</c:v>
                </c:pt>
                <c:pt idx="6177">
                  <c:v>2.0733712197924475E-4</c:v>
                </c:pt>
                <c:pt idx="6178">
                  <c:v>2.1537383748318595E-4</c:v>
                </c:pt>
                <c:pt idx="6179">
                  <c:v>2.4704791378898726E-4</c:v>
                </c:pt>
                <c:pt idx="6180">
                  <c:v>2.5327960141742565E-4</c:v>
                </c:pt>
                <c:pt idx="6181">
                  <c:v>2.619502476860944E-4</c:v>
                </c:pt>
                <c:pt idx="6182">
                  <c:v>2.8392660716707713E-4</c:v>
                </c:pt>
                <c:pt idx="6183">
                  <c:v>2.8028265995556407E-4</c:v>
                </c:pt>
                <c:pt idx="6184">
                  <c:v>2.6061012592415325E-4</c:v>
                </c:pt>
                <c:pt idx="6185">
                  <c:v>2.5089763705020375E-4</c:v>
                </c:pt>
                <c:pt idx="6186">
                  <c:v>2.2178480664118694E-4</c:v>
                </c:pt>
                <c:pt idx="6187">
                  <c:v>2.263963725929187E-4</c:v>
                </c:pt>
                <c:pt idx="6188">
                  <c:v>2.2273860255611538E-4</c:v>
                </c:pt>
                <c:pt idx="6189">
                  <c:v>6.9731191280062777E-4</c:v>
                </c:pt>
                <c:pt idx="6190">
                  <c:v>2.043652385835867E-4</c:v>
                </c:pt>
                <c:pt idx="6191">
                  <c:v>1.786680427865827E-4</c:v>
                </c:pt>
                <c:pt idx="6192">
                  <c:v>1.4963668208487155E-4</c:v>
                </c:pt>
                <c:pt idx="6193">
                  <c:v>1.2990380540071168E-4</c:v>
                </c:pt>
                <c:pt idx="6194">
                  <c:v>1.0861901472478298E-4</c:v>
                </c:pt>
                <c:pt idx="6195">
                  <c:v>1.0623778354370373E-4</c:v>
                </c:pt>
                <c:pt idx="6196">
                  <c:v>1.0127504514421307E-4</c:v>
                </c:pt>
                <c:pt idx="6197">
                  <c:v>1.0804667590413107E-4</c:v>
                </c:pt>
                <c:pt idx="6198">
                  <c:v>1.3714978423914659E-4</c:v>
                </c:pt>
                <c:pt idx="6199">
                  <c:v>1.8902541634948698E-4</c:v>
                </c:pt>
                <c:pt idx="6200">
                  <c:v>2.042623129234785E-4</c:v>
                </c:pt>
                <c:pt idx="6201">
                  <c:v>2.1382910436626242E-4</c:v>
                </c:pt>
                <c:pt idx="6202">
                  <c:v>2.5833098871188285E-4</c:v>
                </c:pt>
                <c:pt idx="6203">
                  <c:v>3.0343524557338765E-4</c:v>
                </c:pt>
                <c:pt idx="6204">
                  <c:v>3.2735363442598631E-4</c:v>
                </c:pt>
                <c:pt idx="6205">
                  <c:v>3.8756836308342273E-4</c:v>
                </c:pt>
                <c:pt idx="6206">
                  <c:v>3.6334615272104074E-4</c:v>
                </c:pt>
                <c:pt idx="6207">
                  <c:v>3.5369915143931602E-4</c:v>
                </c:pt>
                <c:pt idx="6208">
                  <c:v>3.2457003801694776E-4</c:v>
                </c:pt>
                <c:pt idx="6209">
                  <c:v>3.5047632655353769E-4</c:v>
                </c:pt>
                <c:pt idx="6210">
                  <c:v>2.6189066234940159E-4</c:v>
                </c:pt>
                <c:pt idx="6211">
                  <c:v>2.3159447814001714E-4</c:v>
                </c:pt>
                <c:pt idx="6212">
                  <c:v>2.3207144915034705E-4</c:v>
                </c:pt>
                <c:pt idx="6213">
                  <c:v>4.2621302297465071E-4</c:v>
                </c:pt>
                <c:pt idx="6214">
                  <c:v>1.9826128468625659E-4</c:v>
                </c:pt>
                <c:pt idx="6215">
                  <c:v>1.6887241334306876E-4</c:v>
                </c:pt>
                <c:pt idx="6216">
                  <c:v>1.5141917566128033E-4</c:v>
                </c:pt>
                <c:pt idx="6217">
                  <c:v>1.2805893452573627E-4</c:v>
                </c:pt>
                <c:pt idx="6218">
                  <c:v>1.0897304564411215E-4</c:v>
                </c:pt>
                <c:pt idx="6219">
                  <c:v>1.0429238578061908E-4</c:v>
                </c:pt>
                <c:pt idx="6220">
                  <c:v>9.956398525918886E-5</c:v>
                </c:pt>
                <c:pt idx="6221">
                  <c:v>1.0413824346811429E-4</c:v>
                </c:pt>
                <c:pt idx="6222">
                  <c:v>1.2972435294431601E-4</c:v>
                </c:pt>
                <c:pt idx="6223">
                  <c:v>1.7742331528915498E-4</c:v>
                </c:pt>
                <c:pt idx="6224">
                  <c:v>1.901026031427615E-4</c:v>
                </c:pt>
                <c:pt idx="6225">
                  <c:v>1.8765536528447907E-4</c:v>
                </c:pt>
                <c:pt idx="6226">
                  <c:v>2.2747941062894238E-4</c:v>
                </c:pt>
                <c:pt idx="6227">
                  <c:v>2.9693785687626899E-4</c:v>
                </c:pt>
                <c:pt idx="6228">
                  <c:v>7.8349887988353234E-4</c:v>
                </c:pt>
                <c:pt idx="6229">
                  <c:v>1.8217230525028731E-3</c:v>
                </c:pt>
                <c:pt idx="6230">
                  <c:v>2.0618511066914894E-3</c:v>
                </c:pt>
                <c:pt idx="6231">
                  <c:v>2.6728860709330235E-3</c:v>
                </c:pt>
                <c:pt idx="6232">
                  <c:v>2.759194472857592E-3</c:v>
                </c:pt>
                <c:pt idx="6233">
                  <c:v>3.1451510970647071E-3</c:v>
                </c:pt>
                <c:pt idx="6234">
                  <c:v>2.1290866575797806E-4</c:v>
                </c:pt>
                <c:pt idx="6235">
                  <c:v>2.1245845396270679E-4</c:v>
                </c:pt>
                <c:pt idx="6236">
                  <c:v>2.1371693625527548E-4</c:v>
                </c:pt>
                <c:pt idx="6237">
                  <c:v>3.1609958913965137E-4</c:v>
                </c:pt>
                <c:pt idx="6238">
                  <c:v>1.992138467825126E-4</c:v>
                </c:pt>
                <c:pt idx="6239">
                  <c:v>1.6988494634040957E-4</c:v>
                </c:pt>
                <c:pt idx="6240">
                  <c:v>1.5519569287787666E-4</c:v>
                </c:pt>
                <c:pt idx="6241">
                  <c:v>1.2940374529425499E-4</c:v>
                </c:pt>
                <c:pt idx="6242">
                  <c:v>1.1528037580805475E-4</c:v>
                </c:pt>
                <c:pt idx="6243">
                  <c:v>1.1206118403266887E-4</c:v>
                </c:pt>
                <c:pt idx="6244">
                  <c:v>1.1724006382729059E-4</c:v>
                </c:pt>
                <c:pt idx="6245">
                  <c:v>1.4317642630473239E-4</c:v>
                </c:pt>
                <c:pt idx="6246">
                  <c:v>1.6687380820118076E-4</c:v>
                </c:pt>
                <c:pt idx="6247">
                  <c:v>2.033191823742353E-4</c:v>
                </c:pt>
                <c:pt idx="6248">
                  <c:v>2.0670249687193136E-4</c:v>
                </c:pt>
                <c:pt idx="6249">
                  <c:v>2.0699336480571983E-4</c:v>
                </c:pt>
                <c:pt idx="6250">
                  <c:v>2.2628146696724544E-4</c:v>
                </c:pt>
                <c:pt idx="6251">
                  <c:v>2.9639202121453596E-4</c:v>
                </c:pt>
                <c:pt idx="6252">
                  <c:v>3.7686593674295425E-4</c:v>
                </c:pt>
                <c:pt idx="6253">
                  <c:v>5.5069480945434829E-4</c:v>
                </c:pt>
                <c:pt idx="6254">
                  <c:v>1.9599943064642269E-3</c:v>
                </c:pt>
                <c:pt idx="6255">
                  <c:v>2.9249176337904259E-3</c:v>
                </c:pt>
                <c:pt idx="6256">
                  <c:v>2.9778067387018739E-3</c:v>
                </c:pt>
                <c:pt idx="6257">
                  <c:v>3.5998201220481226E-3</c:v>
                </c:pt>
                <c:pt idx="6258">
                  <c:v>2.3791262880247539E-3</c:v>
                </c:pt>
                <c:pt idx="6259">
                  <c:v>7.8420431751665169E-4</c:v>
                </c:pt>
                <c:pt idx="6260">
                  <c:v>2.218828141208012E-4</c:v>
                </c:pt>
                <c:pt idx="6261">
                  <c:v>2.1960175890965977E-4</c:v>
                </c:pt>
                <c:pt idx="6262">
                  <c:v>2.0693744299126219E-4</c:v>
                </c:pt>
                <c:pt idx="6263">
                  <c:v>1.8166062260666134E-4</c:v>
                </c:pt>
                <c:pt idx="6264">
                  <c:v>1.4015584479735746E-4</c:v>
                </c:pt>
                <c:pt idx="6265">
                  <c:v>1.1545135126725251E-4</c:v>
                </c:pt>
                <c:pt idx="6266">
                  <c:v>1.0687845864543451E-4</c:v>
                </c:pt>
                <c:pt idx="6267">
                  <c:v>1.0783417802489035E-4</c:v>
                </c:pt>
                <c:pt idx="6268">
                  <c:v>1.1829365618157103E-4</c:v>
                </c:pt>
                <c:pt idx="6269">
                  <c:v>1.4505425496994168E-4</c:v>
                </c:pt>
                <c:pt idx="6270">
                  <c:v>1.6704361508610037E-4</c:v>
                </c:pt>
                <c:pt idx="6271">
                  <c:v>1.9521520733945219E-4</c:v>
                </c:pt>
                <c:pt idx="6272">
                  <c:v>1.9583074949037466E-4</c:v>
                </c:pt>
                <c:pt idx="6273">
                  <c:v>1.9768525191872599E-4</c:v>
                </c:pt>
                <c:pt idx="6274">
                  <c:v>2.286294161085151E-4</c:v>
                </c:pt>
                <c:pt idx="6275">
                  <c:v>2.1520420976921446E-3</c:v>
                </c:pt>
                <c:pt idx="6276">
                  <c:v>3.7216699224991944E-4</c:v>
                </c:pt>
                <c:pt idx="6277">
                  <c:v>3.3097548330648284E-4</c:v>
                </c:pt>
                <c:pt idx="6278">
                  <c:v>3.277342889892165E-4</c:v>
                </c:pt>
                <c:pt idx="6279">
                  <c:v>3.2329946654237243E-4</c:v>
                </c:pt>
                <c:pt idx="6280">
                  <c:v>3.0842778953968722E-4</c:v>
                </c:pt>
                <c:pt idx="6281">
                  <c:v>3.0065708721764025E-4</c:v>
                </c:pt>
                <c:pt idx="6282">
                  <c:v>2.42599325382727E-4</c:v>
                </c:pt>
                <c:pt idx="6283">
                  <c:v>2.4903746539580807E-4</c:v>
                </c:pt>
                <c:pt idx="6284">
                  <c:v>2.5477090366160738E-4</c:v>
                </c:pt>
                <c:pt idx="6285">
                  <c:v>2.5225832117361548E-4</c:v>
                </c:pt>
                <c:pt idx="6286">
                  <c:v>2.1098649291529642E-4</c:v>
                </c:pt>
                <c:pt idx="6287">
                  <c:v>1.7923593346940868E-4</c:v>
                </c:pt>
                <c:pt idx="6288">
                  <c:v>1.4511482445511909E-4</c:v>
                </c:pt>
                <c:pt idx="6289">
                  <c:v>1.2070461473042493E-4</c:v>
                </c:pt>
                <c:pt idx="6290">
                  <c:v>1.0586729082104252E-4</c:v>
                </c:pt>
                <c:pt idx="6291">
                  <c:v>1.0753370164816575E-4</c:v>
                </c:pt>
                <c:pt idx="6292">
                  <c:v>1.1803941625553747E-4</c:v>
                </c:pt>
                <c:pt idx="6293">
                  <c:v>1.4646644529385888E-4</c:v>
                </c:pt>
                <c:pt idx="6294">
                  <c:v>1.6742330251842281E-4</c:v>
                </c:pt>
                <c:pt idx="6295">
                  <c:v>1.9684333192681561E-4</c:v>
                </c:pt>
                <c:pt idx="6296">
                  <c:v>1.9592098422518324E-4</c:v>
                </c:pt>
                <c:pt idx="6297">
                  <c:v>2.0157976529531398E-4</c:v>
                </c:pt>
                <c:pt idx="6298">
                  <c:v>2.1603994632308891E-4</c:v>
                </c:pt>
                <c:pt idx="6299">
                  <c:v>2.5528402471466341E-4</c:v>
                </c:pt>
                <c:pt idx="6300">
                  <c:v>2.7377343110475812E-4</c:v>
                </c:pt>
                <c:pt idx="6301">
                  <c:v>2.84277933773678E-4</c:v>
                </c:pt>
                <c:pt idx="6302">
                  <c:v>2.8174953216153514E-4</c:v>
                </c:pt>
                <c:pt idx="6303">
                  <c:v>2.7975444134702621E-4</c:v>
                </c:pt>
                <c:pt idx="6304">
                  <c:v>2.4901370255641704E-4</c:v>
                </c:pt>
                <c:pt idx="6305">
                  <c:v>2.2820513401477404E-4</c:v>
                </c:pt>
                <c:pt idx="6306">
                  <c:v>1.9260165617518711E-4</c:v>
                </c:pt>
                <c:pt idx="6307">
                  <c:v>2.0214584116128655E-4</c:v>
                </c:pt>
                <c:pt idx="6308">
                  <c:v>2.0580458496139703E-4</c:v>
                </c:pt>
                <c:pt idx="6309">
                  <c:v>7.1927929958877097E-4</c:v>
                </c:pt>
                <c:pt idx="6310">
                  <c:v>1.9070522914702392E-4</c:v>
                </c:pt>
                <c:pt idx="6311">
                  <c:v>1.7286894330512863E-4</c:v>
                </c:pt>
                <c:pt idx="6312">
                  <c:v>1.1640927903838925E-4</c:v>
                </c:pt>
                <c:pt idx="6313">
                  <c:v>8.7193931190482176E-5</c:v>
                </c:pt>
                <c:pt idx="6314">
                  <c:v>9.483594068175376E-5</c:v>
                </c:pt>
                <c:pt idx="6315">
                  <c:v>1.0956559207390645E-4</c:v>
                </c:pt>
                <c:pt idx="6316">
                  <c:v>1.2819376566273688E-4</c:v>
                </c:pt>
                <c:pt idx="6317">
                  <c:v>1.6336928903269935E-4</c:v>
                </c:pt>
                <c:pt idx="6318">
                  <c:v>1.8518631435842956E-4</c:v>
                </c:pt>
                <c:pt idx="6319">
                  <c:v>2.067858641591594E-4</c:v>
                </c:pt>
                <c:pt idx="6320">
                  <c:v>1.9419800487866843E-4</c:v>
                </c:pt>
                <c:pt idx="6321">
                  <c:v>1.7547243647067151E-4</c:v>
                </c:pt>
                <c:pt idx="6322">
                  <c:v>1.834926553935091E-4</c:v>
                </c:pt>
                <c:pt idx="6323">
                  <c:v>1.934592194587762E-4</c:v>
                </c:pt>
                <c:pt idx="6324">
                  <c:v>1.9125006219044684E-4</c:v>
                </c:pt>
                <c:pt idx="6325">
                  <c:v>1.9248463797118888E-4</c:v>
                </c:pt>
                <c:pt idx="6326">
                  <c:v>2.1262916866246777E-4</c:v>
                </c:pt>
                <c:pt idx="6327">
                  <c:v>2.2145517572166914E-4</c:v>
                </c:pt>
                <c:pt idx="6328">
                  <c:v>2.1398971400965597E-4</c:v>
                </c:pt>
                <c:pt idx="6329">
                  <c:v>2.1631529587360203E-4</c:v>
                </c:pt>
                <c:pt idx="6330">
                  <c:v>1.7962612909649167E-4</c:v>
                </c:pt>
                <c:pt idx="6331">
                  <c:v>1.9847760693597768E-4</c:v>
                </c:pt>
                <c:pt idx="6332">
                  <c:v>2.1679239782842224E-4</c:v>
                </c:pt>
                <c:pt idx="6333">
                  <c:v>6.769288807642811E-4</c:v>
                </c:pt>
                <c:pt idx="6334">
                  <c:v>1.9369747901726059E-4</c:v>
                </c:pt>
                <c:pt idx="6335">
                  <c:v>1.7226517780946019E-4</c:v>
                </c:pt>
                <c:pt idx="6336">
                  <c:v>1.1131393381457394E-4</c:v>
                </c:pt>
                <c:pt idx="6337">
                  <c:v>8.3542546915556104E-5</c:v>
                </c:pt>
                <c:pt idx="6338">
                  <c:v>9.458472076654824E-5</c:v>
                </c:pt>
                <c:pt idx="6339">
                  <c:v>1.1016448177183018E-4</c:v>
                </c:pt>
                <c:pt idx="6340">
                  <c:v>1.3031296934816591E-4</c:v>
                </c:pt>
                <c:pt idx="6341">
                  <c:v>1.6732668580644595E-4</c:v>
                </c:pt>
                <c:pt idx="6342">
                  <c:v>1.8533408898256808E-4</c:v>
                </c:pt>
                <c:pt idx="6343">
                  <c:v>2.0501917171823398E-4</c:v>
                </c:pt>
                <c:pt idx="6344">
                  <c:v>1.9340264314389796E-4</c:v>
                </c:pt>
                <c:pt idx="6345">
                  <c:v>1.8655907459835436E-4</c:v>
                </c:pt>
                <c:pt idx="6346">
                  <c:v>1.9582486798318388E-4</c:v>
                </c:pt>
                <c:pt idx="6347">
                  <c:v>2.1534493809083187E-4</c:v>
                </c:pt>
                <c:pt idx="6348">
                  <c:v>2.112159758547373E-4</c:v>
                </c:pt>
                <c:pt idx="6349">
                  <c:v>2.2016390169083861E-4</c:v>
                </c:pt>
                <c:pt idx="6350">
                  <c:v>2.3854991788640139E-4</c:v>
                </c:pt>
                <c:pt idx="6351">
                  <c:v>2.4671869868702923E-4</c:v>
                </c:pt>
                <c:pt idx="6352">
                  <c:v>2.4563690277969733E-4</c:v>
                </c:pt>
                <c:pt idx="6353">
                  <c:v>2.5794520114923148E-4</c:v>
                </c:pt>
                <c:pt idx="6354">
                  <c:v>2.2259333340731311E-4</c:v>
                </c:pt>
                <c:pt idx="6355">
                  <c:v>2.3497790375756446E-4</c:v>
                </c:pt>
                <c:pt idx="6356">
                  <c:v>3.3111926014339901E-4</c:v>
                </c:pt>
                <c:pt idx="6357">
                  <c:v>1.0965419301682874E-3</c:v>
                </c:pt>
                <c:pt idx="6358">
                  <c:v>2.0629779565750555E-4</c:v>
                </c:pt>
                <c:pt idx="6359">
                  <c:v>1.7694286775399168E-4</c:v>
                </c:pt>
                <c:pt idx="6360">
                  <c:v>1.4848791006836452E-4</c:v>
                </c:pt>
                <c:pt idx="6361">
                  <c:v>1.2855739373385174E-4</c:v>
                </c:pt>
                <c:pt idx="6362">
                  <c:v>1.0973323185626147E-4</c:v>
                </c:pt>
                <c:pt idx="6363">
                  <c:v>1.0912355659466003E-4</c:v>
                </c:pt>
                <c:pt idx="6364">
                  <c:v>1.0535319992723833E-4</c:v>
                </c:pt>
                <c:pt idx="6365">
                  <c:v>1.1440867211183569E-4</c:v>
                </c:pt>
                <c:pt idx="6366">
                  <c:v>1.4373899061972836E-4</c:v>
                </c:pt>
                <c:pt idx="6367">
                  <c:v>2.0579125082766174E-4</c:v>
                </c:pt>
                <c:pt idx="6368">
                  <c:v>2.1978286453728954E-4</c:v>
                </c:pt>
                <c:pt idx="6369">
                  <c:v>2.2539284829929665E-4</c:v>
                </c:pt>
                <c:pt idx="6370">
                  <c:v>2.6483598476237749E-4</c:v>
                </c:pt>
                <c:pt idx="6371">
                  <c:v>3.1898520198904488E-4</c:v>
                </c:pt>
                <c:pt idx="6372">
                  <c:v>3.3745290685871754E-4</c:v>
                </c:pt>
                <c:pt idx="6373">
                  <c:v>3.8099963980904714E-4</c:v>
                </c:pt>
                <c:pt idx="6374">
                  <c:v>3.6108239809086993E-4</c:v>
                </c:pt>
                <c:pt idx="6375">
                  <c:v>3.6490172595912739E-4</c:v>
                </c:pt>
                <c:pt idx="6376">
                  <c:v>3.3266256613015031E-4</c:v>
                </c:pt>
                <c:pt idx="6377">
                  <c:v>3.1241530816575092E-4</c:v>
                </c:pt>
                <c:pt idx="6378">
                  <c:v>2.5625928320712111E-4</c:v>
                </c:pt>
                <c:pt idx="6379">
                  <c:v>2.4238987786943963E-4</c:v>
                </c:pt>
                <c:pt idx="6380">
                  <c:v>2.3968398912215693E-4</c:v>
                </c:pt>
                <c:pt idx="6381">
                  <c:v>3.9872035590150318E-4</c:v>
                </c:pt>
                <c:pt idx="6382">
                  <c:v>2.0964777613592669E-4</c:v>
                </c:pt>
                <c:pt idx="6383">
                  <c:v>1.7322202613068147E-4</c:v>
                </c:pt>
                <c:pt idx="6384">
                  <c:v>1.482986642442647E-4</c:v>
                </c:pt>
                <c:pt idx="6385">
                  <c:v>1.2872723261856574E-4</c:v>
                </c:pt>
                <c:pt idx="6386">
                  <c:v>1.0903118959422417E-4</c:v>
                </c:pt>
                <c:pt idx="6387">
                  <c:v>1.076572093473479E-4</c:v>
                </c:pt>
                <c:pt idx="6388">
                  <c:v>1.07586094262206E-4</c:v>
                </c:pt>
                <c:pt idx="6389">
                  <c:v>1.1573205514569043E-4</c:v>
                </c:pt>
                <c:pt idx="6390">
                  <c:v>1.5304807257652959E-4</c:v>
                </c:pt>
                <c:pt idx="6391">
                  <c:v>2.2456175419575776E-4</c:v>
                </c:pt>
                <c:pt idx="6392">
                  <c:v>2.4015484324520393E-4</c:v>
                </c:pt>
                <c:pt idx="6393">
                  <c:v>2.4164666044395098E-4</c:v>
                </c:pt>
                <c:pt idx="6394">
                  <c:v>2.6669125964262164E-4</c:v>
                </c:pt>
                <c:pt idx="6395">
                  <c:v>2.9523242598149881E-4</c:v>
                </c:pt>
                <c:pt idx="6396">
                  <c:v>3.2019464569240996E-4</c:v>
                </c:pt>
                <c:pt idx="6397">
                  <c:v>3.4269088619079814E-4</c:v>
                </c:pt>
                <c:pt idx="6398">
                  <c:v>3.2071890959468571E-4</c:v>
                </c:pt>
                <c:pt idx="6399">
                  <c:v>3.0121682344380954E-4</c:v>
                </c:pt>
                <c:pt idx="6400">
                  <c:v>2.6710837936043798E-4</c:v>
                </c:pt>
                <c:pt idx="6401">
                  <c:v>2.4037637134528852E-4</c:v>
                </c:pt>
                <c:pt idx="6402">
                  <c:v>2.0043011731961429E-4</c:v>
                </c:pt>
                <c:pt idx="6403">
                  <c:v>2.0113958419618145E-4</c:v>
                </c:pt>
                <c:pt idx="6404">
                  <c:v>1.9380210245622723E-4</c:v>
                </c:pt>
                <c:pt idx="6405">
                  <c:v>5.5443810379682897E-4</c:v>
                </c:pt>
                <c:pt idx="6406">
                  <c:v>1.9599821618917603E-4</c:v>
                </c:pt>
                <c:pt idx="6407">
                  <c:v>1.7460918213043424E-4</c:v>
                </c:pt>
                <c:pt idx="6408">
                  <c:v>1.2454147394585065E-4</c:v>
                </c:pt>
                <c:pt idx="6409">
                  <c:v>9.6906756724455013E-5</c:v>
                </c:pt>
                <c:pt idx="6410">
                  <c:v>9.9755036137516112E-5</c:v>
                </c:pt>
                <c:pt idx="6411">
                  <c:v>1.1207732295103044E-4</c:v>
                </c:pt>
                <c:pt idx="6412">
                  <c:v>1.2727868285922393E-4</c:v>
                </c:pt>
                <c:pt idx="6413">
                  <c:v>1.6035070046724963E-4</c:v>
                </c:pt>
                <c:pt idx="6414">
                  <c:v>1.8174856508207867E-4</c:v>
                </c:pt>
                <c:pt idx="6415">
                  <c:v>2.0424127121707633E-4</c:v>
                </c:pt>
                <c:pt idx="6416">
                  <c:v>1.9624026740807426E-4</c:v>
                </c:pt>
                <c:pt idx="6417">
                  <c:v>1.86480899494941E-4</c:v>
                </c:pt>
                <c:pt idx="6418">
                  <c:v>1.9757386037103328E-4</c:v>
                </c:pt>
                <c:pt idx="6419">
                  <c:v>2.0386943704390437E-4</c:v>
                </c:pt>
                <c:pt idx="6420">
                  <c:v>2.3266624526606779E-4</c:v>
                </c:pt>
                <c:pt idx="6421">
                  <c:v>2.4457473855060891E-4</c:v>
                </c:pt>
                <c:pt idx="6422">
                  <c:v>2.4045437692984381E-4</c:v>
                </c:pt>
                <c:pt idx="6423">
                  <c:v>2.3961258161074741E-4</c:v>
                </c:pt>
                <c:pt idx="6424">
                  <c:v>2.2613865530105186E-4</c:v>
                </c:pt>
                <c:pt idx="6425">
                  <c:v>2.1217639736714446E-4</c:v>
                </c:pt>
                <c:pt idx="6426">
                  <c:v>1.9277254405471497E-3</c:v>
                </c:pt>
                <c:pt idx="6427">
                  <c:v>2.1689665324093512E-4</c:v>
                </c:pt>
                <c:pt idx="6428">
                  <c:v>2.1780381495043521E-4</c:v>
                </c:pt>
                <c:pt idx="6429">
                  <c:v>2.1453287558215138E-4</c:v>
                </c:pt>
                <c:pt idx="6430">
                  <c:v>2.0199114767824742E-4</c:v>
                </c:pt>
                <c:pt idx="6431">
                  <c:v>1.7819909983349776E-4</c:v>
                </c:pt>
                <c:pt idx="6432">
                  <c:v>1.3945363371363413E-4</c:v>
                </c:pt>
                <c:pt idx="6433">
                  <c:v>1.0881141428991233E-4</c:v>
                </c:pt>
                <c:pt idx="6434">
                  <c:v>1.0702025507261921E-4</c:v>
                </c:pt>
                <c:pt idx="6435">
                  <c:v>1.1310205978455943E-4</c:v>
                </c:pt>
                <c:pt idx="6436">
                  <c:v>1.2815965081989454E-4</c:v>
                </c:pt>
                <c:pt idx="6437">
                  <c:v>1.5885606617176579E-4</c:v>
                </c:pt>
                <c:pt idx="6438">
                  <c:v>1.7870104542692936E-4</c:v>
                </c:pt>
                <c:pt idx="6439">
                  <c:v>2.0239870451387642E-4</c:v>
                </c:pt>
                <c:pt idx="6440">
                  <c:v>1.9514041721369711E-4</c:v>
                </c:pt>
                <c:pt idx="6441">
                  <c:v>2.107159093577547E-4</c:v>
                </c:pt>
                <c:pt idx="6442">
                  <c:v>2.3821544066278245E-4</c:v>
                </c:pt>
                <c:pt idx="6443">
                  <c:v>2.6587955202739667E-4</c:v>
                </c:pt>
                <c:pt idx="6444">
                  <c:v>3.0350237061780753E-4</c:v>
                </c:pt>
                <c:pt idx="6445">
                  <c:v>3.4121147717581238E-4</c:v>
                </c:pt>
                <c:pt idx="6446">
                  <c:v>3.5250634504616817E-4</c:v>
                </c:pt>
                <c:pt idx="6447">
                  <c:v>3.6026561156321128E-4</c:v>
                </c:pt>
                <c:pt idx="6448">
                  <c:v>3.4130660646468315E-4</c:v>
                </c:pt>
                <c:pt idx="6449">
                  <c:v>3.1464809502195179E-4</c:v>
                </c:pt>
                <c:pt idx="6450">
                  <c:v>2.7329599638749769E-4</c:v>
                </c:pt>
                <c:pt idx="6451">
                  <c:v>2.752272113168791E-4</c:v>
                </c:pt>
                <c:pt idx="6452">
                  <c:v>2.6895661408227835E-4</c:v>
                </c:pt>
                <c:pt idx="6453">
                  <c:v>2.6702273256377131E-4</c:v>
                </c:pt>
                <c:pt idx="6454">
                  <c:v>2.2464260134434202E-4</c:v>
                </c:pt>
                <c:pt idx="6455">
                  <c:v>1.7868804638339748E-4</c:v>
                </c:pt>
                <c:pt idx="6456">
                  <c:v>1.4022908480088215E-4</c:v>
                </c:pt>
                <c:pt idx="6457">
                  <c:v>1.1406335650802045E-4</c:v>
                </c:pt>
                <c:pt idx="6458">
                  <c:v>1.0606608194961089E-4</c:v>
                </c:pt>
                <c:pt idx="6459">
                  <c:v>1.0602799300189644E-4</c:v>
                </c:pt>
                <c:pt idx="6460">
                  <c:v>1.1736377138249627E-4</c:v>
                </c:pt>
                <c:pt idx="6461">
                  <c:v>1.4518124328369243E-4</c:v>
                </c:pt>
                <c:pt idx="6462">
                  <c:v>1.686866213651202E-4</c:v>
                </c:pt>
                <c:pt idx="6463">
                  <c:v>1.9696144733315487E-4</c:v>
                </c:pt>
                <c:pt idx="6464">
                  <c:v>1.9623465925648834E-4</c:v>
                </c:pt>
                <c:pt idx="6465">
                  <c:v>2.1609784378196487E-4</c:v>
                </c:pt>
                <c:pt idx="6466">
                  <c:v>2.345592879187609E-4</c:v>
                </c:pt>
                <c:pt idx="6467">
                  <c:v>2.7615587787872088E-4</c:v>
                </c:pt>
                <c:pt idx="6468">
                  <c:v>2.7590306177611003E-4</c:v>
                </c:pt>
                <c:pt idx="6469">
                  <c:v>2.8096495713589564E-4</c:v>
                </c:pt>
                <c:pt idx="6470">
                  <c:v>2.9942219399559312E-4</c:v>
                </c:pt>
                <c:pt idx="6471">
                  <c:v>3.2444006219678234E-4</c:v>
                </c:pt>
                <c:pt idx="6472">
                  <c:v>3.0996117876563872E-4</c:v>
                </c:pt>
                <c:pt idx="6473">
                  <c:v>2.9865403248750512E-4</c:v>
                </c:pt>
                <c:pt idx="6474">
                  <c:v>2.5973504943975088E-4</c:v>
                </c:pt>
                <c:pt idx="6475">
                  <c:v>2.6260538621997534E-4</c:v>
                </c:pt>
                <c:pt idx="6476">
                  <c:v>2.6110357908347138E-4</c:v>
                </c:pt>
                <c:pt idx="6477">
                  <c:v>8.3487653823461586E-4</c:v>
                </c:pt>
                <c:pt idx="6478">
                  <c:v>2.1789602069070043E-4</c:v>
                </c:pt>
                <c:pt idx="6479">
                  <c:v>1.8136310059788915E-4</c:v>
                </c:pt>
                <c:pt idx="6480">
                  <c:v>1.4136845979290241E-4</c:v>
                </c:pt>
                <c:pt idx="6481">
                  <c:v>1.1432799077604909E-4</c:v>
                </c:pt>
                <c:pt idx="6482">
                  <c:v>1.0452820139892954E-4</c:v>
                </c:pt>
                <c:pt idx="6483">
                  <c:v>1.0816071789804764E-4</c:v>
                </c:pt>
                <c:pt idx="6484">
                  <c:v>1.1388828263947517E-4</c:v>
                </c:pt>
                <c:pt idx="6485">
                  <c:v>1.4424438980591584E-4</c:v>
                </c:pt>
                <c:pt idx="6486">
                  <c:v>1.6682710311142419E-4</c:v>
                </c:pt>
                <c:pt idx="6487">
                  <c:v>1.9704985212744389E-4</c:v>
                </c:pt>
                <c:pt idx="6488">
                  <c:v>1.993075795637428E-4</c:v>
                </c:pt>
                <c:pt idx="6489">
                  <c:v>2.1354286740936007E-4</c:v>
                </c:pt>
                <c:pt idx="6490">
                  <c:v>2.4833232499642081E-4</c:v>
                </c:pt>
                <c:pt idx="6491">
                  <c:v>2.7652760968912719E-4</c:v>
                </c:pt>
                <c:pt idx="6492">
                  <c:v>2.8882603088035833E-4</c:v>
                </c:pt>
                <c:pt idx="6493">
                  <c:v>3.0078481852261737E-4</c:v>
                </c:pt>
                <c:pt idx="6494">
                  <c:v>3.0340130825653273E-4</c:v>
                </c:pt>
                <c:pt idx="6495">
                  <c:v>3.0831325418462897E-4</c:v>
                </c:pt>
                <c:pt idx="6496">
                  <c:v>3.1129559626877828E-4</c:v>
                </c:pt>
                <c:pt idx="6497">
                  <c:v>3.1192380994518376E-4</c:v>
                </c:pt>
                <c:pt idx="6498">
                  <c:v>2.753932069912705E-4</c:v>
                </c:pt>
                <c:pt idx="6499">
                  <c:v>8.4318017987131176E-4</c:v>
                </c:pt>
                <c:pt idx="6500">
                  <c:v>8.147888965137493E-4</c:v>
                </c:pt>
                <c:pt idx="6501">
                  <c:v>1.542230935854545E-3</c:v>
                </c:pt>
                <c:pt idx="6502">
                  <c:v>2.3256399401653998E-4</c:v>
                </c:pt>
                <c:pt idx="6503">
                  <c:v>1.8045940530521525E-4</c:v>
                </c:pt>
                <c:pt idx="6504">
                  <c:v>1.3877233591668263E-4</c:v>
                </c:pt>
                <c:pt idx="6505">
                  <c:v>1.1535741951701015E-4</c:v>
                </c:pt>
                <c:pt idx="6506">
                  <c:v>1.0736922103938515E-4</c:v>
                </c:pt>
                <c:pt idx="6507">
                  <c:v>1.09410842878553E-4</c:v>
                </c:pt>
                <c:pt idx="6508">
                  <c:v>1.1701750948440387E-4</c:v>
                </c:pt>
                <c:pt idx="6509">
                  <c:v>1.4974917825410266E-4</c:v>
                </c:pt>
                <c:pt idx="6510">
                  <c:v>1.7083291387533112E-4</c:v>
                </c:pt>
                <c:pt idx="6511">
                  <c:v>1.9731058235818511E-4</c:v>
                </c:pt>
                <c:pt idx="6512">
                  <c:v>1.9721293770070197E-4</c:v>
                </c:pt>
                <c:pt idx="6513">
                  <c:v>2.1232032837451218E-4</c:v>
                </c:pt>
                <c:pt idx="6514">
                  <c:v>2.1517353952733601E-4</c:v>
                </c:pt>
                <c:pt idx="6515">
                  <c:v>2.5062621133092612E-4</c:v>
                </c:pt>
                <c:pt idx="6516">
                  <c:v>2.5144393997666422E-4</c:v>
                </c:pt>
                <c:pt idx="6517">
                  <c:v>2.5077060047326566E-4</c:v>
                </c:pt>
                <c:pt idx="6518">
                  <c:v>2.5714087333348631E-4</c:v>
                </c:pt>
                <c:pt idx="6519">
                  <c:v>2.5645168591193238E-4</c:v>
                </c:pt>
                <c:pt idx="6520">
                  <c:v>2.4146882034737513E-4</c:v>
                </c:pt>
                <c:pt idx="6521">
                  <c:v>2.3834089278337267E-4</c:v>
                </c:pt>
                <c:pt idx="6522">
                  <c:v>2.0487140334320573E-4</c:v>
                </c:pt>
                <c:pt idx="6523">
                  <c:v>2.1422557126645852E-4</c:v>
                </c:pt>
                <c:pt idx="6524">
                  <c:v>2.1661653313414259E-4</c:v>
                </c:pt>
                <c:pt idx="6525">
                  <c:v>9.1676496406223025E-4</c:v>
                </c:pt>
                <c:pt idx="6526">
                  <c:v>1.9992685805697897E-4</c:v>
                </c:pt>
                <c:pt idx="6527">
                  <c:v>1.7546705983614632E-4</c:v>
                </c:pt>
                <c:pt idx="6528">
                  <c:v>1.4842378832905537E-4</c:v>
                </c:pt>
                <c:pt idx="6529">
                  <c:v>1.2917784090129501E-4</c:v>
                </c:pt>
                <c:pt idx="6530">
                  <c:v>1.0979730371517335E-4</c:v>
                </c:pt>
                <c:pt idx="6531">
                  <c:v>1.0698704387088237E-4</c:v>
                </c:pt>
                <c:pt idx="6532">
                  <c:v>1.0428958246715704E-4</c:v>
                </c:pt>
                <c:pt idx="6533">
                  <c:v>1.1325073359264941E-4</c:v>
                </c:pt>
                <c:pt idx="6534">
                  <c:v>1.4284166476419846E-4</c:v>
                </c:pt>
                <c:pt idx="6535">
                  <c:v>2.0210322994332631E-4</c:v>
                </c:pt>
                <c:pt idx="6536">
                  <c:v>2.2238920938403135E-4</c:v>
                </c:pt>
                <c:pt idx="6537">
                  <c:v>2.2975890139896496E-4</c:v>
                </c:pt>
                <c:pt idx="6538">
                  <c:v>2.3076962076194537E-4</c:v>
                </c:pt>
                <c:pt idx="6539">
                  <c:v>2.7059819857331072E-4</c:v>
                </c:pt>
                <c:pt idx="6540">
                  <c:v>3.5102023155958055E-4</c:v>
                </c:pt>
                <c:pt idx="6541">
                  <c:v>3.820915265097402E-4</c:v>
                </c:pt>
                <c:pt idx="6542">
                  <c:v>3.8702771554816984E-4</c:v>
                </c:pt>
                <c:pt idx="6543">
                  <c:v>3.4925306416087507E-4</c:v>
                </c:pt>
                <c:pt idx="6544">
                  <c:v>2.7769650019480698E-4</c:v>
                </c:pt>
                <c:pt idx="6545">
                  <c:v>2.8076266243891898E-4</c:v>
                </c:pt>
                <c:pt idx="6546">
                  <c:v>2.2390712355657019E-4</c:v>
                </c:pt>
                <c:pt idx="6547">
                  <c:v>2.239985041706099E-4</c:v>
                </c:pt>
                <c:pt idx="6548">
                  <c:v>2.2354626175706817E-4</c:v>
                </c:pt>
                <c:pt idx="6549">
                  <c:v>3.0247177262598187E-4</c:v>
                </c:pt>
                <c:pt idx="6550">
                  <c:v>2.0364280591966436E-4</c:v>
                </c:pt>
                <c:pt idx="6551">
                  <c:v>1.7135943099925901E-4</c:v>
                </c:pt>
                <c:pt idx="6552">
                  <c:v>7.9752431654287934E-5</c:v>
                </c:pt>
                <c:pt idx="6553">
                  <c:v>7.3703317631564817E-5</c:v>
                </c:pt>
                <c:pt idx="6554">
                  <c:v>6.9756328599072636E-5</c:v>
                </c:pt>
                <c:pt idx="6555">
                  <c:v>6.8869287921513692E-5</c:v>
                </c:pt>
                <c:pt idx="6556">
                  <c:v>6.6420723851703814E-5</c:v>
                </c:pt>
                <c:pt idx="6557">
                  <c:v>6.0902778518031502E-5</c:v>
                </c:pt>
                <c:pt idx="6558">
                  <c:v>9.960651063980863E-5</c:v>
                </c:pt>
                <c:pt idx="6559">
                  <c:v>1.0406373027826152E-4</c:v>
                </c:pt>
                <c:pt idx="6560">
                  <c:v>1.0842120749874106E-4</c:v>
                </c:pt>
                <c:pt idx="6561">
                  <c:v>2.0902824683790192E-4</c:v>
                </c:pt>
                <c:pt idx="6562">
                  <c:v>2.8549036093290228E-4</c:v>
                </c:pt>
                <c:pt idx="6563">
                  <c:v>3.4171599700822677E-4</c:v>
                </c:pt>
                <c:pt idx="6564">
                  <c:v>6.4838080557661664E-4</c:v>
                </c:pt>
                <c:pt idx="6565">
                  <c:v>1.4434486108366065E-3</c:v>
                </c:pt>
                <c:pt idx="6566">
                  <c:v>1.4776683900120174E-3</c:v>
                </c:pt>
                <c:pt idx="6567">
                  <c:v>1.3001532614798673E-3</c:v>
                </c:pt>
                <c:pt idx="6568">
                  <c:v>9.3346106550459829E-4</c:v>
                </c:pt>
                <c:pt idx="6569">
                  <c:v>4.9585737434305421E-4</c:v>
                </c:pt>
                <c:pt idx="6570">
                  <c:v>1.0685200805067613E-3</c:v>
                </c:pt>
                <c:pt idx="6571">
                  <c:v>8.5626831363413806E-4</c:v>
                </c:pt>
                <c:pt idx="6572">
                  <c:v>5.8876831097745379E-4</c:v>
                </c:pt>
                <c:pt idx="6573">
                  <c:v>3.4168475385787394E-4</c:v>
                </c:pt>
                <c:pt idx="6574">
                  <c:v>1.964464604731322E-4</c:v>
                </c:pt>
                <c:pt idx="6575">
                  <c:v>8.2709872999844883E-5</c:v>
                </c:pt>
                <c:pt idx="6576">
                  <c:v>8.2016221391483483E-5</c:v>
                </c:pt>
                <c:pt idx="6577">
                  <c:v>7.6994673792204826E-5</c:v>
                </c:pt>
                <c:pt idx="6578">
                  <c:v>7.1577318939183328E-5</c:v>
                </c:pt>
                <c:pt idx="6579">
                  <c:v>7.151746649902131E-5</c:v>
                </c:pt>
                <c:pt idx="6580">
                  <c:v>6.86296334673803E-5</c:v>
                </c:pt>
                <c:pt idx="6581">
                  <c:v>7.1653455790033523E-5</c:v>
                </c:pt>
                <c:pt idx="6582">
                  <c:v>9.7392678730528546E-5</c:v>
                </c:pt>
                <c:pt idx="6583">
                  <c:v>1.1510399567037141E-4</c:v>
                </c:pt>
                <c:pt idx="6584">
                  <c:v>1.1765148026729012E-4</c:v>
                </c:pt>
                <c:pt idx="6585">
                  <c:v>1.2559314935386095E-4</c:v>
                </c:pt>
                <c:pt idx="6586">
                  <c:v>1.6885889785778685E-4</c:v>
                </c:pt>
                <c:pt idx="6587">
                  <c:v>2.1381156403203113E-4</c:v>
                </c:pt>
                <c:pt idx="6588">
                  <c:v>3.682690357313704E-4</c:v>
                </c:pt>
                <c:pt idx="6589">
                  <c:v>8.4473664931514431E-4</c:v>
                </c:pt>
                <c:pt idx="6590">
                  <c:v>1.0211799694206667E-3</c:v>
                </c:pt>
                <c:pt idx="6591">
                  <c:v>8.3685032614141865E-4</c:v>
                </c:pt>
                <c:pt idx="6592">
                  <c:v>4.571260496094E-4</c:v>
                </c:pt>
                <c:pt idx="6593">
                  <c:v>4.4461158758139633E-4</c:v>
                </c:pt>
                <c:pt idx="6594">
                  <c:v>1.1426247376900567E-3</c:v>
                </c:pt>
                <c:pt idx="6595">
                  <c:v>7.4111830060608216E-4</c:v>
                </c:pt>
                <c:pt idx="6596">
                  <c:v>6.0631513537474457E-4</c:v>
                </c:pt>
                <c:pt idx="6597">
                  <c:v>3.6394261731720996E-4</c:v>
                </c:pt>
                <c:pt idx="6598">
                  <c:v>1.923472986118835E-4</c:v>
                </c:pt>
                <c:pt idx="6599">
                  <c:v>8.5265260646361595E-5</c:v>
                </c:pt>
                <c:pt idx="6600">
                  <c:v>8.0989082302101271E-5</c:v>
                </c:pt>
                <c:pt idx="6601">
                  <c:v>7.8316041578175975E-5</c:v>
                </c:pt>
                <c:pt idx="6602">
                  <c:v>7.1113173417370587E-5</c:v>
                </c:pt>
                <c:pt idx="6603">
                  <c:v>7.2389458068621175E-5</c:v>
                </c:pt>
                <c:pt idx="6604">
                  <c:v>6.9094001105843254E-5</c:v>
                </c:pt>
                <c:pt idx="6605">
                  <c:v>7.1032412278649879E-5</c:v>
                </c:pt>
                <c:pt idx="6606">
                  <c:v>9.447675054642916E-5</c:v>
                </c:pt>
                <c:pt idx="6607">
                  <c:v>1.1411401326084698E-4</c:v>
                </c:pt>
                <c:pt idx="6608">
                  <c:v>3.2205653371320046E-4</c:v>
                </c:pt>
                <c:pt idx="6609">
                  <c:v>3.894330565912966E-4</c:v>
                </c:pt>
                <c:pt idx="6610">
                  <c:v>4.7770947460902904E-4</c:v>
                </c:pt>
                <c:pt idx="6611">
                  <c:v>4.75746801531968E-4</c:v>
                </c:pt>
                <c:pt idx="6612">
                  <c:v>3.3888767313040375E-4</c:v>
                </c:pt>
                <c:pt idx="6613">
                  <c:v>3.3272435441055029E-4</c:v>
                </c:pt>
                <c:pt idx="6614">
                  <c:v>2.6798188575314057E-4</c:v>
                </c:pt>
                <c:pt idx="6615">
                  <c:v>8.1523372604526116E-5</c:v>
                </c:pt>
                <c:pt idx="6616">
                  <c:v>8.1365353131431653E-5</c:v>
                </c:pt>
                <c:pt idx="6617">
                  <c:v>4.2767519893435139E-4</c:v>
                </c:pt>
                <c:pt idx="6618">
                  <c:v>7.8167502839958717E-4</c:v>
                </c:pt>
                <c:pt idx="6619">
                  <c:v>1.2429503814533652E-3</c:v>
                </c:pt>
                <c:pt idx="6620">
                  <c:v>6.4535318337072126E-4</c:v>
                </c:pt>
                <c:pt idx="6621">
                  <c:v>5.4924335870558676E-4</c:v>
                </c:pt>
                <c:pt idx="6622">
                  <c:v>1.887412695074948E-4</c:v>
                </c:pt>
                <c:pt idx="6623">
                  <c:v>8.390562866451223E-5</c:v>
                </c:pt>
                <c:pt idx="6624">
                  <c:v>8.278175803040031E-5</c:v>
                </c:pt>
                <c:pt idx="6625">
                  <c:v>7.9628518245734823E-5</c:v>
                </c:pt>
                <c:pt idx="6626">
                  <c:v>7.302738429875851E-5</c:v>
                </c:pt>
                <c:pt idx="6627">
                  <c:v>7.4352006816054823E-5</c:v>
                </c:pt>
                <c:pt idx="6628">
                  <c:v>7.2447397241058237E-5</c:v>
                </c:pt>
                <c:pt idx="6629">
                  <c:v>7.3439396492137272E-5</c:v>
                </c:pt>
                <c:pt idx="6630">
                  <c:v>1.0276921418055885E-4</c:v>
                </c:pt>
                <c:pt idx="6631">
                  <c:v>1.1943375706698674E-4</c:v>
                </c:pt>
                <c:pt idx="6632">
                  <c:v>3.6596927878760705E-4</c:v>
                </c:pt>
                <c:pt idx="6633">
                  <c:v>3.9516688596124492E-4</c:v>
                </c:pt>
                <c:pt idx="6634">
                  <c:v>4.5132980838282199E-4</c:v>
                </c:pt>
                <c:pt idx="6635">
                  <c:v>4.4391956513366082E-4</c:v>
                </c:pt>
                <c:pt idx="6636">
                  <c:v>3.193096101534282E-4</c:v>
                </c:pt>
                <c:pt idx="6637">
                  <c:v>2.9652350137989553E-4</c:v>
                </c:pt>
                <c:pt idx="6638">
                  <c:v>2.3661557952474151E-4</c:v>
                </c:pt>
                <c:pt idx="6639">
                  <c:v>8.2092867165330346E-5</c:v>
                </c:pt>
                <c:pt idx="6640">
                  <c:v>8.1340879134653846E-5</c:v>
                </c:pt>
                <c:pt idx="6641">
                  <c:v>4.3761733672089678E-4</c:v>
                </c:pt>
                <c:pt idx="6642">
                  <c:v>8.0841799482114036E-4</c:v>
                </c:pt>
                <c:pt idx="6643">
                  <c:v>7.1024456624167102E-4</c:v>
                </c:pt>
                <c:pt idx="6644">
                  <c:v>4.5519197356436175E-4</c:v>
                </c:pt>
                <c:pt idx="6645">
                  <c:v>3.8537499832741966E-4</c:v>
                </c:pt>
                <c:pt idx="6646">
                  <c:v>2.2005245243354423E-4</c:v>
                </c:pt>
                <c:pt idx="6647">
                  <c:v>8.6863995718900545E-5</c:v>
                </c:pt>
                <c:pt idx="6648">
                  <c:v>8.3592343589335892E-5</c:v>
                </c:pt>
                <c:pt idx="6649">
                  <c:v>7.8044375556970898E-5</c:v>
                </c:pt>
                <c:pt idx="6650">
                  <c:v>7.5156165578060957E-5</c:v>
                </c:pt>
                <c:pt idx="6651">
                  <c:v>7.3558838951744002E-5</c:v>
                </c:pt>
                <c:pt idx="6652">
                  <c:v>7.1725783509222707E-5</c:v>
                </c:pt>
                <c:pt idx="6653">
                  <c:v>8.641326517578804E-5</c:v>
                </c:pt>
                <c:pt idx="6654">
                  <c:v>1.1405711153461902E-4</c:v>
                </c:pt>
                <c:pt idx="6655">
                  <c:v>1.2816812683367188E-4</c:v>
                </c:pt>
                <c:pt idx="6656">
                  <c:v>1.1457463891737513E-4</c:v>
                </c:pt>
                <c:pt idx="6657">
                  <c:v>1.6331460690134563E-4</c:v>
                </c:pt>
                <c:pt idx="6658">
                  <c:v>1.9463800382303021E-4</c:v>
                </c:pt>
                <c:pt idx="6659">
                  <c:v>2.3168436958066722E-4</c:v>
                </c:pt>
                <c:pt idx="6660">
                  <c:v>1.5382869646640322E-4</c:v>
                </c:pt>
                <c:pt idx="6661">
                  <c:v>2.0582950309174384E-4</c:v>
                </c:pt>
                <c:pt idx="6662">
                  <c:v>8.7237387455678115E-5</c:v>
                </c:pt>
                <c:pt idx="6663">
                  <c:v>1.3027919738499991E-4</c:v>
                </c:pt>
                <c:pt idx="6664">
                  <c:v>3.050151324770828E-4</c:v>
                </c:pt>
                <c:pt idx="6665">
                  <c:v>4.3805677695639401E-4</c:v>
                </c:pt>
                <c:pt idx="6666">
                  <c:v>8.587533815132925E-4</c:v>
                </c:pt>
                <c:pt idx="6667">
                  <c:v>8.5840216560365175E-4</c:v>
                </c:pt>
                <c:pt idx="6668">
                  <c:v>6.4854331497530562E-4</c:v>
                </c:pt>
                <c:pt idx="6669">
                  <c:v>1.0871108663479654E-3</c:v>
                </c:pt>
                <c:pt idx="6670">
                  <c:v>3.1293516172283702E-4</c:v>
                </c:pt>
                <c:pt idx="6671">
                  <c:v>9.1759425489186473E-5</c:v>
                </c:pt>
                <c:pt idx="6672">
                  <c:v>1.028732956574734E-4</c:v>
                </c:pt>
                <c:pt idx="6673">
                  <c:v>8.0613709514327386E-5</c:v>
                </c:pt>
                <c:pt idx="6674">
                  <c:v>7.6563774955626355E-5</c:v>
                </c:pt>
                <c:pt idx="6675">
                  <c:v>7.7271864972911126E-5</c:v>
                </c:pt>
                <c:pt idx="6676">
                  <c:v>7.2390487218244444E-5</c:v>
                </c:pt>
                <c:pt idx="6677">
                  <c:v>1.0550162682635637E-4</c:v>
                </c:pt>
                <c:pt idx="6678">
                  <c:v>1.3921386009414121E-4</c:v>
                </c:pt>
                <c:pt idx="6679">
                  <c:v>1.3664490580274713E-4</c:v>
                </c:pt>
                <c:pt idx="6680">
                  <c:v>1.2688399342896336E-4</c:v>
                </c:pt>
                <c:pt idx="6681">
                  <c:v>1.9376853658733008E-4</c:v>
                </c:pt>
                <c:pt idx="6682">
                  <c:v>2.1710466896079144E-4</c:v>
                </c:pt>
                <c:pt idx="6683">
                  <c:v>2.7466394512096459E-4</c:v>
                </c:pt>
                <c:pt idx="6684">
                  <c:v>1.7819938919002475E-4</c:v>
                </c:pt>
                <c:pt idx="6685">
                  <c:v>2.329503399030029E-4</c:v>
                </c:pt>
                <c:pt idx="6686">
                  <c:v>9.3765398031330817E-5</c:v>
                </c:pt>
                <c:pt idx="6687">
                  <c:v>1.2646481508802966E-4</c:v>
                </c:pt>
                <c:pt idx="6688">
                  <c:v>3.025748706774305E-4</c:v>
                </c:pt>
                <c:pt idx="6689">
                  <c:v>4.6166100728570663E-4</c:v>
                </c:pt>
                <c:pt idx="6690">
                  <c:v>6.9491831859830712E-4</c:v>
                </c:pt>
                <c:pt idx="6691">
                  <c:v>8.0696530296414019E-4</c:v>
                </c:pt>
                <c:pt idx="6692">
                  <c:v>6.5905333391986511E-4</c:v>
                </c:pt>
                <c:pt idx="6693">
                  <c:v>9.7196542159516273E-4</c:v>
                </c:pt>
                <c:pt idx="6694">
                  <c:v>3.360779209338118E-4</c:v>
                </c:pt>
                <c:pt idx="6695">
                  <c:v>9.4171035391002524E-5</c:v>
                </c:pt>
                <c:pt idx="6696">
                  <c:v>8.2916218265279633E-5</c:v>
                </c:pt>
                <c:pt idx="6697">
                  <c:v>7.7418356994917077E-5</c:v>
                </c:pt>
                <c:pt idx="6698">
                  <c:v>7.3439115947918136E-5</c:v>
                </c:pt>
                <c:pt idx="6699">
                  <c:v>7.3504369134017359E-5</c:v>
                </c:pt>
                <c:pt idx="6700">
                  <c:v>6.754760086842058E-5</c:v>
                </c:pt>
                <c:pt idx="6701">
                  <c:v>6.5486477158023111E-5</c:v>
                </c:pt>
                <c:pt idx="6702">
                  <c:v>1.0676889762640705E-4</c:v>
                </c:pt>
                <c:pt idx="6703">
                  <c:v>1.2594663724306411E-4</c:v>
                </c:pt>
                <c:pt idx="6704">
                  <c:v>1.2499163042481589E-4</c:v>
                </c:pt>
                <c:pt idx="6705">
                  <c:v>2.7664287026367993E-4</c:v>
                </c:pt>
                <c:pt idx="6706">
                  <c:v>1.2829180568072226E-3</c:v>
                </c:pt>
                <c:pt idx="6707">
                  <c:v>2.3178529148037423E-3</c:v>
                </c:pt>
                <c:pt idx="6708">
                  <c:v>2.276813491314865E-3</c:v>
                </c:pt>
                <c:pt idx="6709">
                  <c:v>3.2614930217616397E-3</c:v>
                </c:pt>
                <c:pt idx="6710">
                  <c:v>2.8295915430898758E-3</c:v>
                </c:pt>
                <c:pt idx="6711">
                  <c:v>1.563143414479664E-3</c:v>
                </c:pt>
                <c:pt idx="6712">
                  <c:v>2.1040909064421449E-4</c:v>
                </c:pt>
                <c:pt idx="6713">
                  <c:v>5.6397526863864549E-4</c:v>
                </c:pt>
                <c:pt idx="6714">
                  <c:v>9.5280690308921154E-4</c:v>
                </c:pt>
                <c:pt idx="6715">
                  <c:v>1.5195578814829148E-3</c:v>
                </c:pt>
                <c:pt idx="6716">
                  <c:v>6.1102942888537298E-4</c:v>
                </c:pt>
                <c:pt idx="6717">
                  <c:v>6.3489810124862467E-4</c:v>
                </c:pt>
                <c:pt idx="6718">
                  <c:v>2.780470952416425E-4</c:v>
                </c:pt>
                <c:pt idx="6719">
                  <c:v>9.111110761668095E-5</c:v>
                </c:pt>
                <c:pt idx="6720">
                  <c:v>8.2003310885791117E-5</c:v>
                </c:pt>
                <c:pt idx="6721">
                  <c:v>7.8654201663372439E-5</c:v>
                </c:pt>
                <c:pt idx="6722">
                  <c:v>7.2377333205005717E-5</c:v>
                </c:pt>
                <c:pt idx="6723">
                  <c:v>7.3465686845402008E-5</c:v>
                </c:pt>
                <c:pt idx="6724">
                  <c:v>6.8345374255940716E-5</c:v>
                </c:pt>
                <c:pt idx="6725">
                  <c:v>6.5357449864246621E-5</c:v>
                </c:pt>
                <c:pt idx="6726">
                  <c:v>9.9130650511466086E-5</c:v>
                </c:pt>
                <c:pt idx="6727">
                  <c:v>1.3202421718164258E-4</c:v>
                </c:pt>
                <c:pt idx="6728">
                  <c:v>1.3957214777534662E-4</c:v>
                </c:pt>
                <c:pt idx="6729">
                  <c:v>3.1302999461085422E-4</c:v>
                </c:pt>
                <c:pt idx="6730">
                  <c:v>3.2644575861597513E-4</c:v>
                </c:pt>
                <c:pt idx="6731">
                  <c:v>6.8381358645960529E-4</c:v>
                </c:pt>
                <c:pt idx="6732">
                  <c:v>8.5794121625387676E-4</c:v>
                </c:pt>
                <c:pt idx="6733">
                  <c:v>1.4899393723619011E-3</c:v>
                </c:pt>
                <c:pt idx="6734">
                  <c:v>9.2377254075679872E-4</c:v>
                </c:pt>
                <c:pt idx="6735">
                  <c:v>7.9720331780061353E-5</c:v>
                </c:pt>
                <c:pt idx="6736">
                  <c:v>1.4356775095238005E-4</c:v>
                </c:pt>
                <c:pt idx="6737">
                  <c:v>5.6800304568923948E-4</c:v>
                </c:pt>
                <c:pt idx="6738">
                  <c:v>1.0542277894330151E-3</c:v>
                </c:pt>
                <c:pt idx="6739">
                  <c:v>9.1342506096927221E-4</c:v>
                </c:pt>
                <c:pt idx="6740">
                  <c:v>6.0589719303653683E-4</c:v>
                </c:pt>
                <c:pt idx="6741">
                  <c:v>4.7744300627309438E-4</c:v>
                </c:pt>
                <c:pt idx="6742">
                  <c:v>2.8058126506593021E-4</c:v>
                </c:pt>
                <c:pt idx="6743">
                  <c:v>8.9925036071363307E-5</c:v>
                </c:pt>
                <c:pt idx="6744">
                  <c:v>8.2529142431670715E-5</c:v>
                </c:pt>
                <c:pt idx="6745">
                  <c:v>7.8355243198275569E-5</c:v>
                </c:pt>
                <c:pt idx="6746">
                  <c:v>7.2939200372870586E-5</c:v>
                </c:pt>
                <c:pt idx="6747">
                  <c:v>7.4359270439439747E-5</c:v>
                </c:pt>
                <c:pt idx="6748">
                  <c:v>7.0328629784836215E-5</c:v>
                </c:pt>
                <c:pt idx="6749">
                  <c:v>8.0738473446481359E-5</c:v>
                </c:pt>
                <c:pt idx="6750">
                  <c:v>1.1369472078823376E-4</c:v>
                </c:pt>
                <c:pt idx="6751">
                  <c:v>1.3116510594763983E-4</c:v>
                </c:pt>
                <c:pt idx="6752">
                  <c:v>1.2878066887892566E-4</c:v>
                </c:pt>
                <c:pt idx="6753">
                  <c:v>1.7829280951549319E-4</c:v>
                </c:pt>
                <c:pt idx="6754">
                  <c:v>5.1506399130509006E-4</c:v>
                </c:pt>
                <c:pt idx="6755">
                  <c:v>8.3867724382541355E-4</c:v>
                </c:pt>
                <c:pt idx="6756">
                  <c:v>2.0076163602101016E-3</c:v>
                </c:pt>
                <c:pt idx="6757">
                  <c:v>2.7532892863070253E-3</c:v>
                </c:pt>
                <c:pt idx="6758">
                  <c:v>3.0757490533252062E-3</c:v>
                </c:pt>
                <c:pt idx="6759">
                  <c:v>2.3759557331206977E-3</c:v>
                </c:pt>
                <c:pt idx="6760">
                  <c:v>2.3246138251811066E-4</c:v>
                </c:pt>
                <c:pt idx="6761">
                  <c:v>5.5958905805026824E-4</c:v>
                </c:pt>
                <c:pt idx="6762">
                  <c:v>9.439447023686764E-4</c:v>
                </c:pt>
                <c:pt idx="6763">
                  <c:v>8.0138005238010207E-4</c:v>
                </c:pt>
                <c:pt idx="6764">
                  <c:v>5.5065116160188377E-4</c:v>
                </c:pt>
                <c:pt idx="6765">
                  <c:v>4.5706879887826392E-4</c:v>
                </c:pt>
                <c:pt idx="6766">
                  <c:v>2.7103361138316253E-4</c:v>
                </c:pt>
                <c:pt idx="6767">
                  <c:v>8.9093872790737153E-5</c:v>
                </c:pt>
                <c:pt idx="6768">
                  <c:v>8.2412381852735029E-5</c:v>
                </c:pt>
                <c:pt idx="6769">
                  <c:v>8.0191090712284505E-5</c:v>
                </c:pt>
                <c:pt idx="6770">
                  <c:v>7.2713226105106406E-5</c:v>
                </c:pt>
                <c:pt idx="6771">
                  <c:v>7.6920512557529476E-5</c:v>
                </c:pt>
                <c:pt idx="6772">
                  <c:v>7.0223379296377559E-5</c:v>
                </c:pt>
                <c:pt idx="6773">
                  <c:v>7.2905846568622205E-5</c:v>
                </c:pt>
                <c:pt idx="6774">
                  <c:v>1.0712981001561151E-4</c:v>
                </c:pt>
                <c:pt idx="6775">
                  <c:v>1.2710351410228694E-4</c:v>
                </c:pt>
                <c:pt idx="6776">
                  <c:v>3.5909794212419036E-4</c:v>
                </c:pt>
                <c:pt idx="6777">
                  <c:v>4.1599989033678115E-4</c:v>
                </c:pt>
                <c:pt idx="6778">
                  <c:v>4.8941150351767973E-4</c:v>
                </c:pt>
                <c:pt idx="6779">
                  <c:v>4.8773772830266494E-4</c:v>
                </c:pt>
                <c:pt idx="6780">
                  <c:v>3.5747851511861974E-4</c:v>
                </c:pt>
                <c:pt idx="6781">
                  <c:v>3.535944433169985E-4</c:v>
                </c:pt>
                <c:pt idx="6782">
                  <c:v>4.1415636529617238E-4</c:v>
                </c:pt>
                <c:pt idx="6783">
                  <c:v>3.4277418885127729E-4</c:v>
                </c:pt>
                <c:pt idx="6784">
                  <c:v>8.2208391348226743E-5</c:v>
                </c:pt>
                <c:pt idx="6785">
                  <c:v>4.8761113142842591E-4</c:v>
                </c:pt>
                <c:pt idx="6786">
                  <c:v>8.6755043305027861E-4</c:v>
                </c:pt>
                <c:pt idx="6787">
                  <c:v>7.8246959628114462E-4</c:v>
                </c:pt>
                <c:pt idx="6788">
                  <c:v>4.7118170697461306E-4</c:v>
                </c:pt>
                <c:pt idx="6789">
                  <c:v>4.101308107501759E-4</c:v>
                </c:pt>
                <c:pt idx="6790">
                  <c:v>2.2235587312389126E-4</c:v>
                </c:pt>
                <c:pt idx="6791">
                  <c:v>8.2886406967470607E-5</c:v>
                </c:pt>
                <c:pt idx="6792">
                  <c:v>8.2291540195227758E-5</c:v>
                </c:pt>
                <c:pt idx="6793">
                  <c:v>7.8125318139099661E-5</c:v>
                </c:pt>
                <c:pt idx="6794">
                  <c:v>7.1284624406725046E-5</c:v>
                </c:pt>
                <c:pt idx="6795">
                  <c:v>7.4862235790422752E-5</c:v>
                </c:pt>
                <c:pt idx="6796">
                  <c:v>7.2925393365603393E-5</c:v>
                </c:pt>
                <c:pt idx="6797">
                  <c:v>7.2533723076460949E-5</c:v>
                </c:pt>
                <c:pt idx="6798">
                  <c:v>1.0379768060203759E-4</c:v>
                </c:pt>
                <c:pt idx="6799">
                  <c:v>1.2764716945458447E-4</c:v>
                </c:pt>
                <c:pt idx="6800">
                  <c:v>2.8669245136757896E-4</c:v>
                </c:pt>
                <c:pt idx="6801">
                  <c:v>3.6844167586362364E-4</c:v>
                </c:pt>
                <c:pt idx="6802">
                  <c:v>4.3932940439332505E-4</c:v>
                </c:pt>
                <c:pt idx="6803">
                  <c:v>4.4463239361770823E-4</c:v>
                </c:pt>
                <c:pt idx="6804">
                  <c:v>3.2871965918981915E-4</c:v>
                </c:pt>
                <c:pt idx="6805">
                  <c:v>3.0638878298156256E-4</c:v>
                </c:pt>
                <c:pt idx="6806">
                  <c:v>2.4008403601822237E-4</c:v>
                </c:pt>
                <c:pt idx="6807">
                  <c:v>8.067928644721674E-5</c:v>
                </c:pt>
                <c:pt idx="6808">
                  <c:v>8.0410629849012516E-5</c:v>
                </c:pt>
                <c:pt idx="6809">
                  <c:v>5.0510551570316577E-4</c:v>
                </c:pt>
                <c:pt idx="6810">
                  <c:v>8.9453179651489165E-4</c:v>
                </c:pt>
                <c:pt idx="6811">
                  <c:v>7.8767627792872567E-4</c:v>
                </c:pt>
                <c:pt idx="6812">
                  <c:v>4.0667414359932106E-4</c:v>
                </c:pt>
                <c:pt idx="6813">
                  <c:v>3.2134780595213E-4</c:v>
                </c:pt>
                <c:pt idx="6814">
                  <c:v>1.5081401022501369E-4</c:v>
                </c:pt>
                <c:pt idx="6815">
                  <c:v>8.8362347046878016E-5</c:v>
                </c:pt>
                <c:pt idx="6816">
                  <c:v>8.6178019718621241E-5</c:v>
                </c:pt>
                <c:pt idx="6817">
                  <c:v>8.2896490181404555E-5</c:v>
                </c:pt>
                <c:pt idx="6818">
                  <c:v>7.6530548307245081E-5</c:v>
                </c:pt>
                <c:pt idx="6819">
                  <c:v>7.6104153763576147E-5</c:v>
                </c:pt>
                <c:pt idx="6820">
                  <c:v>7.2373298695142357E-5</c:v>
                </c:pt>
                <c:pt idx="6821">
                  <c:v>8.400107269422439E-5</c:v>
                </c:pt>
                <c:pt idx="6822">
                  <c:v>1.1811172402217077E-4</c:v>
                </c:pt>
                <c:pt idx="6823">
                  <c:v>1.1984973438570314E-4</c:v>
                </c:pt>
                <c:pt idx="6824">
                  <c:v>1.2202890725678954E-4</c:v>
                </c:pt>
                <c:pt idx="6825">
                  <c:v>1.4665963950320665E-4</c:v>
                </c:pt>
                <c:pt idx="6826">
                  <c:v>1.3700147090800797E-4</c:v>
                </c:pt>
                <c:pt idx="6827">
                  <c:v>1.6361600745490949E-4</c:v>
                </c:pt>
                <c:pt idx="6828">
                  <c:v>1.9800988945168466E-4</c:v>
                </c:pt>
                <c:pt idx="6829">
                  <c:v>1.597458622949037E-4</c:v>
                </c:pt>
                <c:pt idx="6830">
                  <c:v>8.179016993014587E-5</c:v>
                </c:pt>
                <c:pt idx="6831">
                  <c:v>8.1733334012309319E-5</c:v>
                </c:pt>
                <c:pt idx="6832">
                  <c:v>8.1360085158436814E-5</c:v>
                </c:pt>
                <c:pt idx="6833">
                  <c:v>2.5479093128653342E-4</c:v>
                </c:pt>
                <c:pt idx="6834">
                  <c:v>4.9672725212695471E-4</c:v>
                </c:pt>
                <c:pt idx="6835">
                  <c:v>5.1264291909037401E-4</c:v>
                </c:pt>
                <c:pt idx="6836">
                  <c:v>4.7928407480398155E-4</c:v>
                </c:pt>
                <c:pt idx="6837">
                  <c:v>5.1346243615057509E-4</c:v>
                </c:pt>
                <c:pt idx="6838">
                  <c:v>2.3190588275193784E-4</c:v>
                </c:pt>
                <c:pt idx="6839">
                  <c:v>8.63085266634256E-5</c:v>
                </c:pt>
                <c:pt idx="6840">
                  <c:v>8.5073969699953436E-5</c:v>
                </c:pt>
                <c:pt idx="6841">
                  <c:v>7.9802916778861423E-5</c:v>
                </c:pt>
                <c:pt idx="6842">
                  <c:v>7.6188298660784888E-5</c:v>
                </c:pt>
                <c:pt idx="6843">
                  <c:v>7.5199388117422542E-5</c:v>
                </c:pt>
                <c:pt idx="6844">
                  <c:v>7.184039394999451E-5</c:v>
                </c:pt>
                <c:pt idx="6845">
                  <c:v>9.8086681085133356E-5</c:v>
                </c:pt>
                <c:pt idx="6846">
                  <c:v>1.2999534762489075E-4</c:v>
                </c:pt>
                <c:pt idx="6847">
                  <c:v>1.1687694195759366E-4</c:v>
                </c:pt>
                <c:pt idx="6848">
                  <c:v>1.139176242897578E-4</c:v>
                </c:pt>
                <c:pt idx="6849">
                  <c:v>1.0778034629241285E-4</c:v>
                </c:pt>
                <c:pt idx="6850">
                  <c:v>1.7692193680979808E-4</c:v>
                </c:pt>
                <c:pt idx="6851">
                  <c:v>2.2654636471848685E-4</c:v>
                </c:pt>
                <c:pt idx="6852">
                  <c:v>2.1099376335954051E-4</c:v>
                </c:pt>
                <c:pt idx="6853">
                  <c:v>1.8737786908323774E-4</c:v>
                </c:pt>
                <c:pt idx="6854">
                  <c:v>8.5330176273359595E-5</c:v>
                </c:pt>
                <c:pt idx="6855">
                  <c:v>8.3831666107643603E-5</c:v>
                </c:pt>
                <c:pt idx="6856">
                  <c:v>1.8026916764253502E-4</c:v>
                </c:pt>
                <c:pt idx="6857">
                  <c:v>3.4817902871933073E-4</c:v>
                </c:pt>
                <c:pt idx="6858">
                  <c:v>5.9983604972715986E-4</c:v>
                </c:pt>
                <c:pt idx="6859">
                  <c:v>6.4045785980173424E-4</c:v>
                </c:pt>
                <c:pt idx="6860">
                  <c:v>5.8173346622322536E-4</c:v>
                </c:pt>
                <c:pt idx="6861">
                  <c:v>5.8383764736354127E-4</c:v>
                </c:pt>
                <c:pt idx="6862">
                  <c:v>2.7410122804540662E-4</c:v>
                </c:pt>
                <c:pt idx="6863">
                  <c:v>9.0411627259264223E-5</c:v>
                </c:pt>
                <c:pt idx="6864">
                  <c:v>7.9904343182230937E-5</c:v>
                </c:pt>
                <c:pt idx="6865">
                  <c:v>7.4687437609326039E-5</c:v>
                </c:pt>
                <c:pt idx="6866">
                  <c:v>7.1541390189818808E-5</c:v>
                </c:pt>
                <c:pt idx="6867">
                  <c:v>6.9395744649742715E-5</c:v>
                </c:pt>
                <c:pt idx="6868">
                  <c:v>6.5999672059238558E-5</c:v>
                </c:pt>
                <c:pt idx="6869">
                  <c:v>8.4399622323577222E-5</c:v>
                </c:pt>
                <c:pt idx="6870">
                  <c:v>1.2600415901536997E-4</c:v>
                </c:pt>
                <c:pt idx="6871">
                  <c:v>1.17937235608059E-4</c:v>
                </c:pt>
                <c:pt idx="6872">
                  <c:v>1.145879236845465E-4</c:v>
                </c:pt>
                <c:pt idx="6873">
                  <c:v>2.82613475062162E-4</c:v>
                </c:pt>
                <c:pt idx="6874">
                  <c:v>3.2984596837960702E-4</c:v>
                </c:pt>
                <c:pt idx="6875">
                  <c:v>4.073165218155083E-4</c:v>
                </c:pt>
                <c:pt idx="6876">
                  <c:v>3.1191217395014787E-4</c:v>
                </c:pt>
                <c:pt idx="6877">
                  <c:v>3.6705330966369231E-4</c:v>
                </c:pt>
                <c:pt idx="6878">
                  <c:v>8.5528782888945551E-5</c:v>
                </c:pt>
                <c:pt idx="6879">
                  <c:v>7.9440054232640363E-5</c:v>
                </c:pt>
                <c:pt idx="6880">
                  <c:v>1.8446979791267697E-4</c:v>
                </c:pt>
                <c:pt idx="6881">
                  <c:v>3.6557325384460571E-4</c:v>
                </c:pt>
                <c:pt idx="6882">
                  <c:v>5.2498977678207856E-4</c:v>
                </c:pt>
                <c:pt idx="6883">
                  <c:v>6.5849317219130474E-4</c:v>
                </c:pt>
                <c:pt idx="6884">
                  <c:v>5.1039086561919134E-4</c:v>
                </c:pt>
                <c:pt idx="6885">
                  <c:v>3.8045240995686531E-4</c:v>
                </c:pt>
                <c:pt idx="6886">
                  <c:v>1.6925790108408435E-4</c:v>
                </c:pt>
                <c:pt idx="6887">
                  <c:v>8.5646240735188118E-5</c:v>
                </c:pt>
                <c:pt idx="6888">
                  <c:v>8.458775856890239E-5</c:v>
                </c:pt>
                <c:pt idx="6889">
                  <c:v>8.0314653936809641E-5</c:v>
                </c:pt>
                <c:pt idx="6890">
                  <c:v>7.7931812798280459E-5</c:v>
                </c:pt>
                <c:pt idx="6891">
                  <c:v>8.0317063292196703E-5</c:v>
                </c:pt>
                <c:pt idx="6892">
                  <c:v>7.4003808451159617E-5</c:v>
                </c:pt>
                <c:pt idx="6893">
                  <c:v>6.9303461230213443E-5</c:v>
                </c:pt>
                <c:pt idx="6894">
                  <c:v>9.8372319584604317E-5</c:v>
                </c:pt>
                <c:pt idx="6895">
                  <c:v>1.3164442581415476E-4</c:v>
                </c:pt>
                <c:pt idx="6896">
                  <c:v>1.7182258218992227E-4</c:v>
                </c:pt>
                <c:pt idx="6897">
                  <c:v>2.6342350912217746E-4</c:v>
                </c:pt>
                <c:pt idx="6898">
                  <c:v>4.9740291809531405E-4</c:v>
                </c:pt>
                <c:pt idx="6899">
                  <c:v>1.0357281489329307E-3</c:v>
                </c:pt>
                <c:pt idx="6900">
                  <c:v>1.407722399284393E-3</c:v>
                </c:pt>
                <c:pt idx="6901">
                  <c:v>1.8900314510133305E-3</c:v>
                </c:pt>
                <c:pt idx="6902">
                  <c:v>8.9368194244389756E-4</c:v>
                </c:pt>
                <c:pt idx="6903">
                  <c:v>7.6122989707478909E-5</c:v>
                </c:pt>
                <c:pt idx="6904">
                  <c:v>3.3970235455711955E-4</c:v>
                </c:pt>
                <c:pt idx="6905">
                  <c:v>6.2702031080474256E-4</c:v>
                </c:pt>
                <c:pt idx="6906">
                  <c:v>1.2806588046293283E-3</c:v>
                </c:pt>
                <c:pt idx="6907">
                  <c:v>9.7578404268736227E-4</c:v>
                </c:pt>
                <c:pt idx="6908">
                  <c:v>5.5353493739652526E-4</c:v>
                </c:pt>
                <c:pt idx="6909">
                  <c:v>3.3894602131683791E-4</c:v>
                </c:pt>
                <c:pt idx="6910">
                  <c:v>1.6078220632930365E-4</c:v>
                </c:pt>
                <c:pt idx="6911">
                  <c:v>8.4462657785181974E-5</c:v>
                </c:pt>
                <c:pt idx="6912">
                  <c:v>8.5671334935417278E-5</c:v>
                </c:pt>
                <c:pt idx="6913">
                  <c:v>8.2723347029561921E-5</c:v>
                </c:pt>
                <c:pt idx="6914">
                  <c:v>7.5980066303098131E-5</c:v>
                </c:pt>
                <c:pt idx="6915">
                  <c:v>7.877150949815407E-5</c:v>
                </c:pt>
                <c:pt idx="6916">
                  <c:v>7.4286646635433662E-5</c:v>
                </c:pt>
                <c:pt idx="6917">
                  <c:v>7.8736614697399914E-5</c:v>
                </c:pt>
                <c:pt idx="6918">
                  <c:v>1.0870933087713207E-4</c:v>
                </c:pt>
                <c:pt idx="6919">
                  <c:v>1.2226551744775281E-4</c:v>
                </c:pt>
                <c:pt idx="6920">
                  <c:v>2.7523133680235502E-4</c:v>
                </c:pt>
                <c:pt idx="6921">
                  <c:v>1.1398772990490486E-3</c:v>
                </c:pt>
                <c:pt idx="6922">
                  <c:v>2.1373879155417858E-3</c:v>
                </c:pt>
                <c:pt idx="6923">
                  <c:v>2.5577440274532782E-3</c:v>
                </c:pt>
                <c:pt idx="6924">
                  <c:v>2.9265051262044816E-3</c:v>
                </c:pt>
                <c:pt idx="6925">
                  <c:v>3.146179314765653E-3</c:v>
                </c:pt>
                <c:pt idx="6926">
                  <c:v>2.9304622677201373E-3</c:v>
                </c:pt>
                <c:pt idx="6927">
                  <c:v>1.8650113776973614E-3</c:v>
                </c:pt>
                <c:pt idx="6928">
                  <c:v>8.1778095130274794E-5</c:v>
                </c:pt>
                <c:pt idx="6929">
                  <c:v>2.764482500617938E-4</c:v>
                </c:pt>
                <c:pt idx="6930">
                  <c:v>6.897901863408758E-4</c:v>
                </c:pt>
                <c:pt idx="6931">
                  <c:v>5.6833423901754554E-4</c:v>
                </c:pt>
                <c:pt idx="6932">
                  <c:v>4.8576698985789877E-4</c:v>
                </c:pt>
                <c:pt idx="6933">
                  <c:v>4.2832084146893662E-4</c:v>
                </c:pt>
                <c:pt idx="6934">
                  <c:v>2.2009622573313794E-4</c:v>
                </c:pt>
                <c:pt idx="6935">
                  <c:v>8.7813891843761366E-5</c:v>
                </c:pt>
                <c:pt idx="6936">
                  <c:v>8.1710406087174984E-5</c:v>
                </c:pt>
                <c:pt idx="6937">
                  <c:v>7.7759151481898828E-5</c:v>
                </c:pt>
                <c:pt idx="6938">
                  <c:v>7.1573821099241687E-5</c:v>
                </c:pt>
                <c:pt idx="6939">
                  <c:v>7.4246493054425081E-5</c:v>
                </c:pt>
                <c:pt idx="6940">
                  <c:v>6.9086260267986127E-5</c:v>
                </c:pt>
                <c:pt idx="6941">
                  <c:v>7.2217391681574398E-5</c:v>
                </c:pt>
                <c:pt idx="6942">
                  <c:v>1.054686101718836E-4</c:v>
                </c:pt>
                <c:pt idx="6943">
                  <c:v>1.1817765377844001E-4</c:v>
                </c:pt>
                <c:pt idx="6944">
                  <c:v>1.7083810052931283E-4</c:v>
                </c:pt>
                <c:pt idx="6945">
                  <c:v>2.6159041552169943E-4</c:v>
                </c:pt>
                <c:pt idx="6946">
                  <c:v>2.4470290397756263E-4</c:v>
                </c:pt>
                <c:pt idx="6947">
                  <c:v>2.3190146937134424E-4</c:v>
                </c:pt>
                <c:pt idx="6948">
                  <c:v>2.3393739476743029E-4</c:v>
                </c:pt>
                <c:pt idx="6949">
                  <c:v>2.0362832296303508E-4</c:v>
                </c:pt>
                <c:pt idx="6950">
                  <c:v>1.1163006140345109E-4</c:v>
                </c:pt>
                <c:pt idx="6951">
                  <c:v>8.091266001429101E-5</c:v>
                </c:pt>
                <c:pt idx="6952">
                  <c:v>8.0321839120588924E-5</c:v>
                </c:pt>
                <c:pt idx="6953">
                  <c:v>3.016793408082029E-4</c:v>
                </c:pt>
                <c:pt idx="6954">
                  <c:v>6.151927820190375E-4</c:v>
                </c:pt>
                <c:pt idx="6955">
                  <c:v>5.5576678116705342E-4</c:v>
                </c:pt>
                <c:pt idx="6956">
                  <c:v>4.5041297249638352E-4</c:v>
                </c:pt>
                <c:pt idx="6957">
                  <c:v>6.1060589283893219E-4</c:v>
                </c:pt>
                <c:pt idx="6958">
                  <c:v>2.0817254301972379E-4</c:v>
                </c:pt>
                <c:pt idx="6959">
                  <c:v>8.764166439468789E-5</c:v>
                </c:pt>
                <c:pt idx="6960">
                  <c:v>8.5112641179598979E-5</c:v>
                </c:pt>
                <c:pt idx="6961">
                  <c:v>8.1864939764893834E-5</c:v>
                </c:pt>
                <c:pt idx="6962">
                  <c:v>7.5773624908539081E-5</c:v>
                </c:pt>
                <c:pt idx="6963">
                  <c:v>7.5548666478643259E-5</c:v>
                </c:pt>
                <c:pt idx="6964">
                  <c:v>7.2827916317143188E-5</c:v>
                </c:pt>
                <c:pt idx="6965">
                  <c:v>7.4581064461785908E-5</c:v>
                </c:pt>
                <c:pt idx="6966">
                  <c:v>1.027535186795161E-4</c:v>
                </c:pt>
                <c:pt idx="6967">
                  <c:v>1.2163571221156239E-4</c:v>
                </c:pt>
                <c:pt idx="6968">
                  <c:v>1.1877117473374072E-4</c:v>
                </c:pt>
                <c:pt idx="6969">
                  <c:v>1.8366013262944393E-4</c:v>
                </c:pt>
                <c:pt idx="6970">
                  <c:v>1.3908766511084772E-4</c:v>
                </c:pt>
                <c:pt idx="6971">
                  <c:v>1.951477719714814E-4</c:v>
                </c:pt>
                <c:pt idx="6972">
                  <c:v>2.2456663798380946E-4</c:v>
                </c:pt>
                <c:pt idx="6973">
                  <c:v>1.9672179452142675E-4</c:v>
                </c:pt>
                <c:pt idx="6974">
                  <c:v>1.2751116596513448E-4</c:v>
                </c:pt>
                <c:pt idx="6975">
                  <c:v>7.990338389977541E-5</c:v>
                </c:pt>
                <c:pt idx="6976">
                  <c:v>7.9326916219977416E-5</c:v>
                </c:pt>
                <c:pt idx="6977">
                  <c:v>4.0628688840058948E-4</c:v>
                </c:pt>
                <c:pt idx="6978">
                  <c:v>7.3233706296527536E-4</c:v>
                </c:pt>
                <c:pt idx="6979">
                  <c:v>8.1559916739656554E-4</c:v>
                </c:pt>
                <c:pt idx="6980">
                  <c:v>4.1780592661231443E-4</c:v>
                </c:pt>
                <c:pt idx="6981">
                  <c:v>3.335442738816878E-4</c:v>
                </c:pt>
                <c:pt idx="6982">
                  <c:v>1.682715152556194E-4</c:v>
                </c:pt>
                <c:pt idx="6983">
                  <c:v>9.0002639811297459E-5</c:v>
                </c:pt>
                <c:pt idx="6984">
                  <c:v>8.6016720876890419E-5</c:v>
                </c:pt>
                <c:pt idx="6985">
                  <c:v>8.1924812169416637E-5</c:v>
                </c:pt>
                <c:pt idx="6986">
                  <c:v>7.5959959809521692E-5</c:v>
                </c:pt>
                <c:pt idx="6987">
                  <c:v>7.4797208490281323E-5</c:v>
                </c:pt>
                <c:pt idx="6988">
                  <c:v>7.226297031502533E-5</c:v>
                </c:pt>
                <c:pt idx="6989">
                  <c:v>7.5485805501439082E-5</c:v>
                </c:pt>
                <c:pt idx="6990">
                  <c:v>1.1309748881143482E-4</c:v>
                </c:pt>
                <c:pt idx="6991">
                  <c:v>1.1713552844926698E-4</c:v>
                </c:pt>
                <c:pt idx="6992">
                  <c:v>1.1533324784774575E-4</c:v>
                </c:pt>
                <c:pt idx="6993">
                  <c:v>8.0131046183481189E-5</c:v>
                </c:pt>
                <c:pt idx="6994">
                  <c:v>1.7418566011443047E-4</c:v>
                </c:pt>
                <c:pt idx="6995">
                  <c:v>2.430614311493332E-4</c:v>
                </c:pt>
                <c:pt idx="6996">
                  <c:v>2.2288282701787086E-4</c:v>
                </c:pt>
                <c:pt idx="6997">
                  <c:v>1.6519914507497139E-4</c:v>
                </c:pt>
                <c:pt idx="6998">
                  <c:v>8.2241793872269572E-5</c:v>
                </c:pt>
                <c:pt idx="6999">
                  <c:v>8.1361122109987726E-5</c:v>
                </c:pt>
                <c:pt idx="7000">
                  <c:v>9.0253910066652779E-5</c:v>
                </c:pt>
                <c:pt idx="7001">
                  <c:v>2.2668322199085206E-4</c:v>
                </c:pt>
                <c:pt idx="7002">
                  <c:v>4.3328793185619028E-4</c:v>
                </c:pt>
                <c:pt idx="7003">
                  <c:v>4.6671743014479886E-4</c:v>
                </c:pt>
                <c:pt idx="7004">
                  <c:v>4.5544701248190108E-4</c:v>
                </c:pt>
                <c:pt idx="7005">
                  <c:v>3.6206381309028117E-4</c:v>
                </c:pt>
                <c:pt idx="7006">
                  <c:v>1.3475063510284097E-4</c:v>
                </c:pt>
                <c:pt idx="7007">
                  <c:v>8.7095349055673761E-5</c:v>
                </c:pt>
                <c:pt idx="7008">
                  <c:v>8.311635920214956E-5</c:v>
                </c:pt>
                <c:pt idx="7009">
                  <c:v>7.7868381171763539E-5</c:v>
                </c:pt>
                <c:pt idx="7010">
                  <c:v>7.42047858070141E-5</c:v>
                </c:pt>
                <c:pt idx="7011">
                  <c:v>7.3778811057225352E-5</c:v>
                </c:pt>
                <c:pt idx="7012">
                  <c:v>6.9359551878798938E-5</c:v>
                </c:pt>
                <c:pt idx="7013">
                  <c:v>9.372802648998552E-5</c:v>
                </c:pt>
                <c:pt idx="7014">
                  <c:v>1.2573204162748643E-4</c:v>
                </c:pt>
                <c:pt idx="7015">
                  <c:v>1.1865629744351129E-4</c:v>
                </c:pt>
                <c:pt idx="7016">
                  <c:v>1.1155001782772146E-4</c:v>
                </c:pt>
                <c:pt idx="7017">
                  <c:v>1.187098078811535E-4</c:v>
                </c:pt>
                <c:pt idx="7018">
                  <c:v>1.7781025390144924E-4</c:v>
                </c:pt>
                <c:pt idx="7019">
                  <c:v>2.2867212636821279E-4</c:v>
                </c:pt>
                <c:pt idx="7020">
                  <c:v>1.7464536803054207E-4</c:v>
                </c:pt>
                <c:pt idx="7021">
                  <c:v>1.9172473392033853E-4</c:v>
                </c:pt>
                <c:pt idx="7022">
                  <c:v>8.3829272962503959E-5</c:v>
                </c:pt>
                <c:pt idx="7023">
                  <c:v>8.2898284277376438E-5</c:v>
                </c:pt>
                <c:pt idx="7024">
                  <c:v>1.4489040167582406E-4</c:v>
                </c:pt>
                <c:pt idx="7025">
                  <c:v>2.9638263293990945E-4</c:v>
                </c:pt>
                <c:pt idx="7026">
                  <c:v>4.5902588072460225E-4</c:v>
                </c:pt>
                <c:pt idx="7027">
                  <c:v>5.4120855421439611E-4</c:v>
                </c:pt>
                <c:pt idx="7028">
                  <c:v>4.7522744947356795E-4</c:v>
                </c:pt>
                <c:pt idx="7029">
                  <c:v>4.5098887331532282E-4</c:v>
                </c:pt>
                <c:pt idx="7030">
                  <c:v>1.5544133823192126E-4</c:v>
                </c:pt>
                <c:pt idx="7031">
                  <c:v>8.7080721568316734E-5</c:v>
                </c:pt>
                <c:pt idx="7032">
                  <c:v>8.1472936767642523E-5</c:v>
                </c:pt>
                <c:pt idx="7033">
                  <c:v>7.5370524199579677E-5</c:v>
                </c:pt>
                <c:pt idx="7034">
                  <c:v>7.2554762142306131E-5</c:v>
                </c:pt>
                <c:pt idx="7035">
                  <c:v>7.4208483911316866E-5</c:v>
                </c:pt>
                <c:pt idx="7036">
                  <c:v>6.7836898896774241E-5</c:v>
                </c:pt>
                <c:pt idx="7037">
                  <c:v>6.4967525309263241E-5</c:v>
                </c:pt>
                <c:pt idx="7038">
                  <c:v>9.7761044973531614E-5</c:v>
                </c:pt>
                <c:pt idx="7039">
                  <c:v>1.089644406298499E-4</c:v>
                </c:pt>
                <c:pt idx="7040">
                  <c:v>1.1536400537622306E-4</c:v>
                </c:pt>
                <c:pt idx="7041">
                  <c:v>2.512497330514256E-4</c:v>
                </c:pt>
                <c:pt idx="7042">
                  <c:v>2.8998859692769339E-4</c:v>
                </c:pt>
                <c:pt idx="7043">
                  <c:v>3.9994812140627356E-4</c:v>
                </c:pt>
                <c:pt idx="7044">
                  <c:v>2.5430617193308619E-4</c:v>
                </c:pt>
                <c:pt idx="7045">
                  <c:v>4.3044035702540949E-4</c:v>
                </c:pt>
                <c:pt idx="7046">
                  <c:v>8.3017323541177947E-5</c:v>
                </c:pt>
                <c:pt idx="7047">
                  <c:v>8.0435014679593083E-5</c:v>
                </c:pt>
                <c:pt idx="7048">
                  <c:v>7.9595519685218212E-5</c:v>
                </c:pt>
                <c:pt idx="7049">
                  <c:v>2.0727312970060362E-4</c:v>
                </c:pt>
                <c:pt idx="7050">
                  <c:v>5.8610944191771523E-4</c:v>
                </c:pt>
                <c:pt idx="7051">
                  <c:v>5.4176049717009065E-4</c:v>
                </c:pt>
                <c:pt idx="7052">
                  <c:v>5.0302426215828328E-4</c:v>
                </c:pt>
                <c:pt idx="7053">
                  <c:v>3.8810129063632384E-4</c:v>
                </c:pt>
                <c:pt idx="7054">
                  <c:v>1.7981895853813216E-4</c:v>
                </c:pt>
                <c:pt idx="7055">
                  <c:v>8.7857964553921688E-5</c:v>
                </c:pt>
                <c:pt idx="7056">
                  <c:v>7.9375353981507034E-5</c:v>
                </c:pt>
                <c:pt idx="7057">
                  <c:v>7.5716984164507164E-5</c:v>
                </c:pt>
                <c:pt idx="7058">
                  <c:v>6.9702449613506519E-5</c:v>
                </c:pt>
                <c:pt idx="7059">
                  <c:v>7.0537748305078281E-5</c:v>
                </c:pt>
                <c:pt idx="7060">
                  <c:v>6.6426918541413033E-5</c:v>
                </c:pt>
                <c:pt idx="7061">
                  <c:v>6.4645944138323121E-5</c:v>
                </c:pt>
                <c:pt idx="7062">
                  <c:v>8.8152274757903961E-5</c:v>
                </c:pt>
                <c:pt idx="7063">
                  <c:v>1.156014168896809E-4</c:v>
                </c:pt>
                <c:pt idx="7064">
                  <c:v>1.3811432484932271E-4</c:v>
                </c:pt>
                <c:pt idx="7065">
                  <c:v>3.0513737698500639E-4</c:v>
                </c:pt>
                <c:pt idx="7066">
                  <c:v>3.1128531303308514E-4</c:v>
                </c:pt>
                <c:pt idx="7067">
                  <c:v>3.7063795630308386E-4</c:v>
                </c:pt>
                <c:pt idx="7068">
                  <c:v>3.6300490064399211E-4</c:v>
                </c:pt>
                <c:pt idx="7069">
                  <c:v>6.1041032370518704E-4</c:v>
                </c:pt>
                <c:pt idx="7070">
                  <c:v>7.7288037661180838E-5</c:v>
                </c:pt>
                <c:pt idx="7071">
                  <c:v>7.7559914955064818E-5</c:v>
                </c:pt>
                <c:pt idx="7072">
                  <c:v>7.6536725958381219E-5</c:v>
                </c:pt>
                <c:pt idx="7073">
                  <c:v>1.6374040722320568E-4</c:v>
                </c:pt>
                <c:pt idx="7074">
                  <c:v>6.099067258565525E-4</c:v>
                </c:pt>
                <c:pt idx="7075">
                  <c:v>5.5035712122420105E-4</c:v>
                </c:pt>
                <c:pt idx="7076">
                  <c:v>3.9462938802826064E-4</c:v>
                </c:pt>
                <c:pt idx="7077">
                  <c:v>3.2096645365232675E-4</c:v>
                </c:pt>
                <c:pt idx="7078">
                  <c:v>1.2059585033212894E-4</c:v>
                </c:pt>
                <c:pt idx="7079">
                  <c:v>8.367553815755304E-5</c:v>
                </c:pt>
                <c:pt idx="7080">
                  <c:v>8.69858598725886E-5</c:v>
                </c:pt>
                <c:pt idx="7081">
                  <c:v>8.385030581051098E-5</c:v>
                </c:pt>
                <c:pt idx="7082">
                  <c:v>7.8247335485550105E-5</c:v>
                </c:pt>
                <c:pt idx="7083">
                  <c:v>8.0262911743061988E-5</c:v>
                </c:pt>
                <c:pt idx="7084">
                  <c:v>7.5945886833061595E-5</c:v>
                </c:pt>
                <c:pt idx="7085">
                  <c:v>7.7370515292809222E-5</c:v>
                </c:pt>
                <c:pt idx="7086">
                  <c:v>1.0843278804552365E-4</c:v>
                </c:pt>
                <c:pt idx="7087">
                  <c:v>1.2009239553496375E-4</c:v>
                </c:pt>
                <c:pt idx="7088">
                  <c:v>1.3456883020189381E-4</c:v>
                </c:pt>
                <c:pt idx="7089">
                  <c:v>7.4061378023625082E-4</c:v>
                </c:pt>
                <c:pt idx="7090">
                  <c:v>1.8202938727333586E-3</c:v>
                </c:pt>
                <c:pt idx="7091">
                  <c:v>2.3443508027244115E-3</c:v>
                </c:pt>
                <c:pt idx="7092">
                  <c:v>2.7586396145823158E-3</c:v>
                </c:pt>
                <c:pt idx="7093">
                  <c:v>2.9976243988952432E-3</c:v>
                </c:pt>
                <c:pt idx="7094">
                  <c:v>2.6475077192807681E-3</c:v>
                </c:pt>
                <c:pt idx="7095">
                  <c:v>1.480956883007515E-3</c:v>
                </c:pt>
                <c:pt idx="7096">
                  <c:v>8.0863154393892461E-5</c:v>
                </c:pt>
                <c:pt idx="7097">
                  <c:v>1.7512916972472342E-4</c:v>
                </c:pt>
                <c:pt idx="7098">
                  <c:v>5.111742846909314E-4</c:v>
                </c:pt>
                <c:pt idx="7099">
                  <c:v>4.8029819286077774E-4</c:v>
                </c:pt>
                <c:pt idx="7100">
                  <c:v>3.3335522952868037E-4</c:v>
                </c:pt>
                <c:pt idx="7101">
                  <c:v>2.7330677118587082E-4</c:v>
                </c:pt>
                <c:pt idx="7102">
                  <c:v>9.6475994096265443E-5</c:v>
                </c:pt>
                <c:pt idx="7103">
                  <c:v>8.4320970539161319E-5</c:v>
                </c:pt>
                <c:pt idx="7104">
                  <c:v>8.3240982752260059E-5</c:v>
                </c:pt>
                <c:pt idx="7105">
                  <c:v>7.9980347507420358E-5</c:v>
                </c:pt>
                <c:pt idx="7106">
                  <c:v>7.3999137943653903E-5</c:v>
                </c:pt>
                <c:pt idx="7107">
                  <c:v>7.464444427275846E-5</c:v>
                </c:pt>
                <c:pt idx="7108">
                  <c:v>6.9867573713627888E-5</c:v>
                </c:pt>
                <c:pt idx="7109">
                  <c:v>7.2676163136830047E-5</c:v>
                </c:pt>
                <c:pt idx="7110">
                  <c:v>1.01616355679247E-4</c:v>
                </c:pt>
                <c:pt idx="7111">
                  <c:v>1.1468054969633022E-4</c:v>
                </c:pt>
                <c:pt idx="7112">
                  <c:v>1.9679683234672979E-4</c:v>
                </c:pt>
                <c:pt idx="7113">
                  <c:v>3.0810873175234494E-4</c:v>
                </c:pt>
                <c:pt idx="7114">
                  <c:v>3.6460068372206039E-4</c:v>
                </c:pt>
                <c:pt idx="7115">
                  <c:v>4.0417516720421233E-4</c:v>
                </c:pt>
                <c:pt idx="7116">
                  <c:v>3.2247907143347938E-4</c:v>
                </c:pt>
                <c:pt idx="7117">
                  <c:v>2.324146783177639E-4</c:v>
                </c:pt>
                <c:pt idx="7118">
                  <c:v>1.5315126751496574E-4</c:v>
                </c:pt>
                <c:pt idx="7119">
                  <c:v>8.0098689557151184E-5</c:v>
                </c:pt>
                <c:pt idx="7120">
                  <c:v>7.9650312596610677E-5</c:v>
                </c:pt>
                <c:pt idx="7121">
                  <c:v>3.6598368081744464E-4</c:v>
                </c:pt>
                <c:pt idx="7122">
                  <c:v>6.8753204456424707E-4</c:v>
                </c:pt>
                <c:pt idx="7123">
                  <c:v>6.3933612822045065E-4</c:v>
                </c:pt>
                <c:pt idx="7124">
                  <c:v>4.2229843196372124E-4</c:v>
                </c:pt>
                <c:pt idx="7125">
                  <c:v>3.6520916234214181E-4</c:v>
                </c:pt>
                <c:pt idx="7126">
                  <c:v>2.0752852139403351E-4</c:v>
                </c:pt>
                <c:pt idx="7127">
                  <c:v>9.0550722251144409E-5</c:v>
                </c:pt>
                <c:pt idx="7128">
                  <c:v>8.836002858203309E-5</c:v>
                </c:pt>
                <c:pt idx="7129">
                  <c:v>8.5970828793011209E-5</c:v>
                </c:pt>
                <c:pt idx="7130">
                  <c:v>7.9713711356956224E-5</c:v>
                </c:pt>
                <c:pt idx="7131">
                  <c:v>7.8549777812749548E-5</c:v>
                </c:pt>
                <c:pt idx="7132">
                  <c:v>7.5011092364534346E-5</c:v>
                </c:pt>
                <c:pt idx="7133">
                  <c:v>7.753471882983346E-5</c:v>
                </c:pt>
                <c:pt idx="7134">
                  <c:v>1.0574634346491977E-4</c:v>
                </c:pt>
                <c:pt idx="7135">
                  <c:v>1.1483406591785405E-4</c:v>
                </c:pt>
                <c:pt idx="7136">
                  <c:v>1.2625117925359083E-4</c:v>
                </c:pt>
                <c:pt idx="7137">
                  <c:v>2.347217588546048E-4</c:v>
                </c:pt>
                <c:pt idx="7138">
                  <c:v>3.0880160211320932E-4</c:v>
                </c:pt>
                <c:pt idx="7139">
                  <c:v>3.1119958423353841E-4</c:v>
                </c:pt>
                <c:pt idx="7140">
                  <c:v>2.8742800997378878E-4</c:v>
                </c:pt>
                <c:pt idx="7141">
                  <c:v>2.1857742599015465E-4</c:v>
                </c:pt>
                <c:pt idx="7142">
                  <c:v>1.4892906587320902E-4</c:v>
                </c:pt>
                <c:pt idx="7143">
                  <c:v>7.7768591659532949E-5</c:v>
                </c:pt>
                <c:pt idx="7144">
                  <c:v>7.7463317754632123E-5</c:v>
                </c:pt>
                <c:pt idx="7145">
                  <c:v>3.3337417874575512E-4</c:v>
                </c:pt>
                <c:pt idx="7146">
                  <c:v>6.313016856419033E-4</c:v>
                </c:pt>
                <c:pt idx="7147">
                  <c:v>5.3371504197460568E-4</c:v>
                </c:pt>
                <c:pt idx="7148">
                  <c:v>3.3597598597649443E-4</c:v>
                </c:pt>
                <c:pt idx="7149">
                  <c:v>1.4407226210136641E-3</c:v>
                </c:pt>
                <c:pt idx="7150">
                  <c:v>1.3237698281557553E-4</c:v>
                </c:pt>
                <c:pt idx="7151">
                  <c:v>9.4539687767711486E-5</c:v>
                </c:pt>
                <c:pt idx="7152">
                  <c:v>9.3950491208914113E-5</c:v>
                </c:pt>
                <c:pt idx="7153">
                  <c:v>8.9183499703425777E-5</c:v>
                </c:pt>
                <c:pt idx="7154">
                  <c:v>8.2776892524762886E-5</c:v>
                </c:pt>
                <c:pt idx="7155">
                  <c:v>8.3860950963656643E-5</c:v>
                </c:pt>
                <c:pt idx="7156">
                  <c:v>8.0990700754888546E-5</c:v>
                </c:pt>
                <c:pt idx="7157">
                  <c:v>8.8733965037387776E-5</c:v>
                </c:pt>
                <c:pt idx="7158">
                  <c:v>1.2857700329706569E-4</c:v>
                </c:pt>
                <c:pt idx="7159">
                  <c:v>1.2526104151206735E-4</c:v>
                </c:pt>
                <c:pt idx="7160">
                  <c:v>1.2769542537299444E-4</c:v>
                </c:pt>
                <c:pt idx="7161">
                  <c:v>1.4506788710724272E-4</c:v>
                </c:pt>
                <c:pt idx="7162">
                  <c:v>2.3284740711856084E-4</c:v>
                </c:pt>
                <c:pt idx="7163">
                  <c:v>2.7044167076133369E-4</c:v>
                </c:pt>
                <c:pt idx="7164">
                  <c:v>1.841068480636568E-4</c:v>
                </c:pt>
                <c:pt idx="7165">
                  <c:v>2.2680207031977378E-4</c:v>
                </c:pt>
                <c:pt idx="7166">
                  <c:v>7.9493107496066159E-5</c:v>
                </c:pt>
                <c:pt idx="7167">
                  <c:v>8.1978547690703235E-5</c:v>
                </c:pt>
                <c:pt idx="7168">
                  <c:v>8.2515801911987272E-5</c:v>
                </c:pt>
                <c:pt idx="7169">
                  <c:v>8.6069202171592407E-5</c:v>
                </c:pt>
                <c:pt idx="7170">
                  <c:v>2.0308553836879609E-4</c:v>
                </c:pt>
                <c:pt idx="7171">
                  <c:v>3.0003399289106695E-4</c:v>
                </c:pt>
                <c:pt idx="7172">
                  <c:v>2.9189940691281034E-4</c:v>
                </c:pt>
                <c:pt idx="7173">
                  <c:v>2.9157332197616258E-4</c:v>
                </c:pt>
                <c:pt idx="7174">
                  <c:v>1.0171751221603428E-4</c:v>
                </c:pt>
                <c:pt idx="7175">
                  <c:v>8.3572130699290467E-5</c:v>
                </c:pt>
                <c:pt idx="7176">
                  <c:v>9.0592708768430071E-5</c:v>
                </c:pt>
                <c:pt idx="7177">
                  <c:v>8.5257120109673632E-5</c:v>
                </c:pt>
                <c:pt idx="7178">
                  <c:v>8.2568772255013599E-5</c:v>
                </c:pt>
                <c:pt idx="7179">
                  <c:v>8.4444470602839229E-5</c:v>
                </c:pt>
                <c:pt idx="7180">
                  <c:v>7.9448205153732898E-5</c:v>
                </c:pt>
                <c:pt idx="7181">
                  <c:v>9.8786910102637051E-5</c:v>
                </c:pt>
                <c:pt idx="7182">
                  <c:v>1.3247426246156173E-4</c:v>
                </c:pt>
                <c:pt idx="7183">
                  <c:v>1.2421660683061044E-4</c:v>
                </c:pt>
                <c:pt idx="7184">
                  <c:v>1.1577173360515079E-4</c:v>
                </c:pt>
                <c:pt idx="7185">
                  <c:v>1.5426459394767762E-4</c:v>
                </c:pt>
                <c:pt idx="7186">
                  <c:v>1.7831838126207498E-4</c:v>
                </c:pt>
                <c:pt idx="7187">
                  <c:v>2.3295500058186764E-4</c:v>
                </c:pt>
                <c:pt idx="7188">
                  <c:v>1.5206325169431285E-4</c:v>
                </c:pt>
                <c:pt idx="7189">
                  <c:v>1.9033760003370892E-4</c:v>
                </c:pt>
                <c:pt idx="7190">
                  <c:v>8.1745407621912865E-5</c:v>
                </c:pt>
                <c:pt idx="7191">
                  <c:v>8.2244145837030407E-5</c:v>
                </c:pt>
                <c:pt idx="7192">
                  <c:v>8.1242138931428786E-5</c:v>
                </c:pt>
                <c:pt idx="7193">
                  <c:v>1.0370410980800767E-4</c:v>
                </c:pt>
                <c:pt idx="7194">
                  <c:v>2.8081768116240523E-4</c:v>
                </c:pt>
                <c:pt idx="7195">
                  <c:v>4.9059819867692471E-4</c:v>
                </c:pt>
                <c:pt idx="7196">
                  <c:v>4.1039405899039098E-4</c:v>
                </c:pt>
                <c:pt idx="7197">
                  <c:v>3.5797408330310454E-4</c:v>
                </c:pt>
                <c:pt idx="7198">
                  <c:v>1.4853259102578587E-4</c:v>
                </c:pt>
                <c:pt idx="7199">
                  <c:v>8.2217336611969095E-5</c:v>
                </c:pt>
                <c:pt idx="7200">
                  <c:v>8.6577858719611282E-5</c:v>
                </c:pt>
                <c:pt idx="7201">
                  <c:v>8.091552672915726E-5</c:v>
                </c:pt>
                <c:pt idx="7202">
                  <c:v>7.6495954271044866E-5</c:v>
                </c:pt>
                <c:pt idx="7203">
                  <c:v>7.6436731111009893E-5</c:v>
                </c:pt>
                <c:pt idx="7204">
                  <c:v>7.2226215573666254E-5</c:v>
                </c:pt>
                <c:pt idx="7205">
                  <c:v>6.8710772418917969E-5</c:v>
                </c:pt>
                <c:pt idx="7206">
                  <c:v>9.1960338227553285E-5</c:v>
                </c:pt>
                <c:pt idx="7207">
                  <c:v>1.1032149084608875E-4</c:v>
                </c:pt>
                <c:pt idx="7208">
                  <c:v>1.2126042949077712E-4</c:v>
                </c:pt>
                <c:pt idx="7209">
                  <c:v>6.2101020483897582E-4</c:v>
                </c:pt>
                <c:pt idx="7210">
                  <c:v>1.6408046156658395E-3</c:v>
                </c:pt>
                <c:pt idx="7211">
                  <c:v>2.1215994115834328E-3</c:v>
                </c:pt>
                <c:pt idx="7212">
                  <c:v>1.6451596968935125E-3</c:v>
                </c:pt>
                <c:pt idx="7213">
                  <c:v>1.8283585873384142E-3</c:v>
                </c:pt>
                <c:pt idx="7214">
                  <c:v>1.0659851566608848E-3</c:v>
                </c:pt>
                <c:pt idx="7215">
                  <c:v>7.7582002669872505E-5</c:v>
                </c:pt>
                <c:pt idx="7216">
                  <c:v>7.6188293635460127E-5</c:v>
                </c:pt>
                <c:pt idx="7217">
                  <c:v>2.3859816817193893E-4</c:v>
                </c:pt>
                <c:pt idx="7218">
                  <c:v>6.2710495567439473E-4</c:v>
                </c:pt>
                <c:pt idx="7219">
                  <c:v>5.9216536239250161E-4</c:v>
                </c:pt>
                <c:pt idx="7220">
                  <c:v>4.23050213062003E-4</c:v>
                </c:pt>
                <c:pt idx="7221">
                  <c:v>3.2347893943723464E-4</c:v>
                </c:pt>
                <c:pt idx="7222">
                  <c:v>1.2205408745599668E-4</c:v>
                </c:pt>
                <c:pt idx="7223">
                  <c:v>8.3186739280171083E-5</c:v>
                </c:pt>
                <c:pt idx="7224">
                  <c:v>8.4527072637365956E-5</c:v>
                </c:pt>
                <c:pt idx="7225">
                  <c:v>7.9460888755674525E-5</c:v>
                </c:pt>
                <c:pt idx="7226">
                  <c:v>7.4915447829007381E-5</c:v>
                </c:pt>
                <c:pt idx="7227">
                  <c:v>7.5363511702621021E-5</c:v>
                </c:pt>
                <c:pt idx="7228">
                  <c:v>6.97751516373094E-5</c:v>
                </c:pt>
                <c:pt idx="7229">
                  <c:v>6.6335359904932267E-5</c:v>
                </c:pt>
                <c:pt idx="7230">
                  <c:v>8.4087675235405048E-5</c:v>
                </c:pt>
                <c:pt idx="7231">
                  <c:v>1.2326316672317428E-4</c:v>
                </c:pt>
                <c:pt idx="7232">
                  <c:v>1.2134740734895291E-4</c:v>
                </c:pt>
                <c:pt idx="7233">
                  <c:v>2.9605705624176847E-4</c:v>
                </c:pt>
                <c:pt idx="7234">
                  <c:v>2.9216905589707359E-4</c:v>
                </c:pt>
                <c:pt idx="7235">
                  <c:v>3.5119085877205686E-4</c:v>
                </c:pt>
                <c:pt idx="7236">
                  <c:v>2.1469074881776495E-4</c:v>
                </c:pt>
                <c:pt idx="7237">
                  <c:v>3.2304638357274915E-4</c:v>
                </c:pt>
                <c:pt idx="7238">
                  <c:v>7.892798238259404E-5</c:v>
                </c:pt>
                <c:pt idx="7239">
                  <c:v>7.7301828095038149E-5</c:v>
                </c:pt>
                <c:pt idx="7240">
                  <c:v>7.6810410014481668E-5</c:v>
                </c:pt>
                <c:pt idx="7241">
                  <c:v>2.6096109064206198E-4</c:v>
                </c:pt>
                <c:pt idx="7242">
                  <c:v>7.3907458871902453E-4</c:v>
                </c:pt>
                <c:pt idx="7243">
                  <c:v>5.5964709019415393E-4</c:v>
                </c:pt>
                <c:pt idx="7244">
                  <c:v>5.0295243309093224E-4</c:v>
                </c:pt>
                <c:pt idx="7245">
                  <c:v>1.5045407722446779E-3</c:v>
                </c:pt>
                <c:pt idx="7246">
                  <c:v>1.9010681874369388E-4</c:v>
                </c:pt>
                <c:pt idx="7247">
                  <c:v>8.5332636362395303E-5</c:v>
                </c:pt>
                <c:pt idx="7248">
                  <c:v>8.5348138799205809E-5</c:v>
                </c:pt>
                <c:pt idx="7249">
                  <c:v>7.8436010115702336E-5</c:v>
                </c:pt>
                <c:pt idx="7250">
                  <c:v>7.532321743659798E-5</c:v>
                </c:pt>
                <c:pt idx="7251">
                  <c:v>7.6563519592898985E-5</c:v>
                </c:pt>
                <c:pt idx="7252">
                  <c:v>7.4645706897142656E-5</c:v>
                </c:pt>
                <c:pt idx="7253">
                  <c:v>7.968008816924256E-5</c:v>
                </c:pt>
                <c:pt idx="7254">
                  <c:v>1.0743139444051724E-4</c:v>
                </c:pt>
                <c:pt idx="7255">
                  <c:v>1.2011177543021246E-4</c:v>
                </c:pt>
                <c:pt idx="7256">
                  <c:v>1.2371953707785363E-4</c:v>
                </c:pt>
                <c:pt idx="7257">
                  <c:v>1.4766744305432319E-4</c:v>
                </c:pt>
                <c:pt idx="7258">
                  <c:v>7.3935005846922973E-4</c:v>
                </c:pt>
                <c:pt idx="7259">
                  <c:v>6.2254871149649714E-4</c:v>
                </c:pt>
                <c:pt idx="7260">
                  <c:v>4.883935485336438E-4</c:v>
                </c:pt>
                <c:pt idx="7261">
                  <c:v>2.1891775820504151E-4</c:v>
                </c:pt>
                <c:pt idx="7262">
                  <c:v>1.2242813300212307E-4</c:v>
                </c:pt>
                <c:pt idx="7263">
                  <c:v>8.2660984469644814E-5</c:v>
                </c:pt>
                <c:pt idx="7264">
                  <c:v>1.2445823453994639E-4</c:v>
                </c:pt>
                <c:pt idx="7265">
                  <c:v>2.7950558206875988E-4</c:v>
                </c:pt>
                <c:pt idx="7266">
                  <c:v>6.5314601246916856E-4</c:v>
                </c:pt>
                <c:pt idx="7267">
                  <c:v>5.1887914585056945E-4</c:v>
                </c:pt>
                <c:pt idx="7268">
                  <c:v>4.8556764805716789E-4</c:v>
                </c:pt>
                <c:pt idx="7269">
                  <c:v>4.1889374077193564E-4</c:v>
                </c:pt>
                <c:pt idx="7270">
                  <c:v>2.2705232865937529E-4</c:v>
                </c:pt>
                <c:pt idx="7271">
                  <c:v>8.5544862585083025E-5</c:v>
                </c:pt>
                <c:pt idx="7272">
                  <c:v>8.4433297874711587E-5</c:v>
                </c:pt>
                <c:pt idx="7273">
                  <c:v>8.1069220549424134E-5</c:v>
                </c:pt>
                <c:pt idx="7274">
                  <c:v>7.5481313255020208E-5</c:v>
                </c:pt>
                <c:pt idx="7275">
                  <c:v>7.6862129346226909E-5</c:v>
                </c:pt>
                <c:pt idx="7276">
                  <c:v>7.294206985414926E-5</c:v>
                </c:pt>
                <c:pt idx="7277">
                  <c:v>7.9904800451452014E-5</c:v>
                </c:pt>
                <c:pt idx="7278">
                  <c:v>1.0737120086606715E-4</c:v>
                </c:pt>
                <c:pt idx="7279">
                  <c:v>1.1351542723908439E-4</c:v>
                </c:pt>
                <c:pt idx="7280">
                  <c:v>1.3494529122480469E-4</c:v>
                </c:pt>
                <c:pt idx="7281">
                  <c:v>2.4393387930292057E-4</c:v>
                </c:pt>
                <c:pt idx="7282">
                  <c:v>2.0126281786907106E-4</c:v>
                </c:pt>
                <c:pt idx="7283">
                  <c:v>2.029366242497576E-4</c:v>
                </c:pt>
                <c:pt idx="7284">
                  <c:v>2.3911111383864204E-4</c:v>
                </c:pt>
                <c:pt idx="7285">
                  <c:v>1.9164108019028818E-4</c:v>
                </c:pt>
                <c:pt idx="7286">
                  <c:v>9.2571506215439391E-5</c:v>
                </c:pt>
                <c:pt idx="7287">
                  <c:v>8.2199805083490126E-5</c:v>
                </c:pt>
                <c:pt idx="7288">
                  <c:v>1.1672869391424197E-4</c:v>
                </c:pt>
                <c:pt idx="7289">
                  <c:v>3.0259587180074234E-4</c:v>
                </c:pt>
                <c:pt idx="7290">
                  <c:v>5.8561573881705489E-4</c:v>
                </c:pt>
                <c:pt idx="7291">
                  <c:v>5.6406943180555176E-4</c:v>
                </c:pt>
                <c:pt idx="7292">
                  <c:v>4.8815076466236903E-4</c:v>
                </c:pt>
                <c:pt idx="7293">
                  <c:v>7.6331444398186241E-4</c:v>
                </c:pt>
                <c:pt idx="7294">
                  <c:v>2.7817325628356381E-4</c:v>
                </c:pt>
                <c:pt idx="7295">
                  <c:v>9.8151950348486893E-5</c:v>
                </c:pt>
                <c:pt idx="7296">
                  <c:v>8.95051253389299E-5</c:v>
                </c:pt>
                <c:pt idx="7297">
                  <c:v>8.729254685553952E-5</c:v>
                </c:pt>
                <c:pt idx="7298">
                  <c:v>8.3431747537349683E-5</c:v>
                </c:pt>
                <c:pt idx="7299">
                  <c:v>8.5762044356453335E-5</c:v>
                </c:pt>
                <c:pt idx="7300">
                  <c:v>9.2832010459532486E-5</c:v>
                </c:pt>
                <c:pt idx="7301">
                  <c:v>1.1989619839586738E-4</c:v>
                </c:pt>
                <c:pt idx="7302">
                  <c:v>1.5135988638538965E-4</c:v>
                </c:pt>
                <c:pt idx="7303">
                  <c:v>2.0147447362832004E-4</c:v>
                </c:pt>
                <c:pt idx="7304">
                  <c:v>5.413472113262645E-4</c:v>
                </c:pt>
                <c:pt idx="7305">
                  <c:v>1.1960753002505575E-3</c:v>
                </c:pt>
                <c:pt idx="7306">
                  <c:v>2.3346651704591209E-3</c:v>
                </c:pt>
                <c:pt idx="7307">
                  <c:v>3.1832710068815397E-3</c:v>
                </c:pt>
                <c:pt idx="7308">
                  <c:v>2.8922224747935867E-3</c:v>
                </c:pt>
                <c:pt idx="7309">
                  <c:v>3.1761058994662144E-3</c:v>
                </c:pt>
                <c:pt idx="7310">
                  <c:v>2.9644691089822646E-3</c:v>
                </c:pt>
                <c:pt idx="7311">
                  <c:v>1.9783734698003573E-3</c:v>
                </c:pt>
                <c:pt idx="7312">
                  <c:v>1.7309004256529454E-4</c:v>
                </c:pt>
                <c:pt idx="7313">
                  <c:v>5.057985143414426E-4</c:v>
                </c:pt>
                <c:pt idx="7314">
                  <c:v>1.6370250960882939E-3</c:v>
                </c:pt>
                <c:pt idx="7315">
                  <c:v>1.3627850051729168E-3</c:v>
                </c:pt>
                <c:pt idx="7316">
                  <c:v>5.5246779189926736E-4</c:v>
                </c:pt>
                <c:pt idx="7317">
                  <c:v>1.481678962039507E-3</c:v>
                </c:pt>
                <c:pt idx="7318">
                  <c:v>2.8524880496890245E-4</c:v>
                </c:pt>
                <c:pt idx="7319">
                  <c:v>9.3156610170490523E-5</c:v>
                </c:pt>
                <c:pt idx="7320">
                  <c:v>9.4565963509346432E-5</c:v>
                </c:pt>
                <c:pt idx="7321">
                  <c:v>8.7279865434868465E-5</c:v>
                </c:pt>
                <c:pt idx="7322">
                  <c:v>8.4965229250623026E-5</c:v>
                </c:pt>
                <c:pt idx="7323">
                  <c:v>8.4877211703860802E-5</c:v>
                </c:pt>
                <c:pt idx="7324">
                  <c:v>8.1335804713651352E-5</c:v>
                </c:pt>
                <c:pt idx="7325">
                  <c:v>1.2054519509790942E-4</c:v>
                </c:pt>
                <c:pt idx="7326">
                  <c:v>1.4836443506847642E-4</c:v>
                </c:pt>
                <c:pt idx="7327">
                  <c:v>1.8036577705511796E-4</c:v>
                </c:pt>
                <c:pt idx="7328">
                  <c:v>5.6230257169957493E-4</c:v>
                </c:pt>
                <c:pt idx="7329">
                  <c:v>1.4030903041364145E-3</c:v>
                </c:pt>
                <c:pt idx="7330">
                  <c:v>2.5285321503732789E-3</c:v>
                </c:pt>
                <c:pt idx="7331">
                  <c:v>3.1938924408343007E-3</c:v>
                </c:pt>
                <c:pt idx="7332">
                  <c:v>2.8901942432282102E-3</c:v>
                </c:pt>
                <c:pt idx="7333">
                  <c:v>3.0698916303247138E-3</c:v>
                </c:pt>
                <c:pt idx="7334">
                  <c:v>3.2296994622375034E-3</c:v>
                </c:pt>
                <c:pt idx="7335">
                  <c:v>1.9576561963171083E-3</c:v>
                </c:pt>
                <c:pt idx="7336">
                  <c:v>1.2092486531231278E-4</c:v>
                </c:pt>
                <c:pt idx="7337">
                  <c:v>4.5619849253524192E-4</c:v>
                </c:pt>
                <c:pt idx="7338">
                  <c:v>2.0168713133665124E-3</c:v>
                </c:pt>
                <c:pt idx="7339">
                  <c:v>2.1800553775966408E-3</c:v>
                </c:pt>
                <c:pt idx="7340">
                  <c:v>5.670383668352401E-4</c:v>
                </c:pt>
                <c:pt idx="7341">
                  <c:v>2.0671029710700893E-3</c:v>
                </c:pt>
                <c:pt idx="7342">
                  <c:v>2.5146232689936976E-4</c:v>
                </c:pt>
                <c:pt idx="7343">
                  <c:v>1.0812614145936008E-4</c:v>
                </c:pt>
                <c:pt idx="7344">
                  <c:v>9.1036115103284258E-5</c:v>
                </c:pt>
                <c:pt idx="7345">
                  <c:v>8.6963338393180055E-5</c:v>
                </c:pt>
                <c:pt idx="7346">
                  <c:v>8.367445118233204E-5</c:v>
                </c:pt>
                <c:pt idx="7347">
                  <c:v>8.2423722532970676E-5</c:v>
                </c:pt>
                <c:pt idx="7348">
                  <c:v>7.9427835688745984E-5</c:v>
                </c:pt>
                <c:pt idx="7349">
                  <c:v>1.2875531010193267E-4</c:v>
                </c:pt>
                <c:pt idx="7350">
                  <c:v>1.3916093537397358E-4</c:v>
                </c:pt>
                <c:pt idx="7351">
                  <c:v>1.618580141954586E-4</c:v>
                </c:pt>
                <c:pt idx="7352">
                  <c:v>1.4265724963280583E-4</c:v>
                </c:pt>
                <c:pt idx="7353">
                  <c:v>1.8235522379144781E-4</c:v>
                </c:pt>
                <c:pt idx="7354">
                  <c:v>1.303205316690771E-4</c:v>
                </c:pt>
                <c:pt idx="7355">
                  <c:v>1.6992339383731689E-4</c:v>
                </c:pt>
                <c:pt idx="7356">
                  <c:v>1.6455776262725162E-4</c:v>
                </c:pt>
                <c:pt idx="7357">
                  <c:v>2.1243375503066211E-4</c:v>
                </c:pt>
                <c:pt idx="7358">
                  <c:v>9.8150627848406674E-5</c:v>
                </c:pt>
                <c:pt idx="7359">
                  <c:v>8.2602958954145468E-5</c:v>
                </c:pt>
                <c:pt idx="7360">
                  <c:v>1.8062620412584424E-4</c:v>
                </c:pt>
                <c:pt idx="7361">
                  <c:v>5.0383598863904639E-4</c:v>
                </c:pt>
                <c:pt idx="7362">
                  <c:v>1.4206982115023002E-3</c:v>
                </c:pt>
                <c:pt idx="7363">
                  <c:v>7.8876238147050854E-4</c:v>
                </c:pt>
                <c:pt idx="7364">
                  <c:v>5.3128435976898471E-4</c:v>
                </c:pt>
                <c:pt idx="7365">
                  <c:v>4.7564149752417269E-4</c:v>
                </c:pt>
                <c:pt idx="7366">
                  <c:v>2.6204328672624794E-4</c:v>
                </c:pt>
                <c:pt idx="7367">
                  <c:v>1.0676447883180097E-4</c:v>
                </c:pt>
                <c:pt idx="7368">
                  <c:v>9.1419812103509576E-5</c:v>
                </c:pt>
                <c:pt idx="7369">
                  <c:v>8.8189916880242281E-5</c:v>
                </c:pt>
                <c:pt idx="7370">
                  <c:v>8.310621917807532E-5</c:v>
                </c:pt>
                <c:pt idx="7371">
                  <c:v>8.3265177561653623E-5</c:v>
                </c:pt>
                <c:pt idx="7372">
                  <c:v>7.9183339796563287E-5</c:v>
                </c:pt>
                <c:pt idx="7373">
                  <c:v>1.1614960866214406E-4</c:v>
                </c:pt>
                <c:pt idx="7374">
                  <c:v>1.2509987168681915E-4</c:v>
                </c:pt>
                <c:pt idx="7375">
                  <c:v>2.0020008569330978E-4</c:v>
                </c:pt>
                <c:pt idx="7376">
                  <c:v>4.3262124294525425E-4</c:v>
                </c:pt>
                <c:pt idx="7377">
                  <c:v>7.2583120028781977E-4</c:v>
                </c:pt>
                <c:pt idx="7378">
                  <c:v>1.1131371954862938E-3</c:v>
                </c:pt>
                <c:pt idx="7379">
                  <c:v>1.1720641419708481E-3</c:v>
                </c:pt>
                <c:pt idx="7380">
                  <c:v>1.0603670052583586E-3</c:v>
                </c:pt>
                <c:pt idx="7381">
                  <c:v>8.2277039975447389E-4</c:v>
                </c:pt>
                <c:pt idx="7382">
                  <c:v>7.5494931534239183E-4</c:v>
                </c:pt>
                <c:pt idx="7383">
                  <c:v>4.4156161997828386E-4</c:v>
                </c:pt>
                <c:pt idx="7384">
                  <c:v>2.7594731673733012E-4</c:v>
                </c:pt>
                <c:pt idx="7385">
                  <c:v>4.263091297143032E-4</c:v>
                </c:pt>
                <c:pt idx="7386">
                  <c:v>1.5440266321051529E-3</c:v>
                </c:pt>
                <c:pt idx="7387">
                  <c:v>8.0883194038608181E-4</c:v>
                </c:pt>
                <c:pt idx="7388">
                  <c:v>7.0623692752301765E-4</c:v>
                </c:pt>
                <c:pt idx="7389">
                  <c:v>7.6037399119290776E-4</c:v>
                </c:pt>
                <c:pt idx="7390">
                  <c:v>3.097259509614783E-4</c:v>
                </c:pt>
                <c:pt idx="7391">
                  <c:v>9.3374929423358172E-5</c:v>
                </c:pt>
                <c:pt idx="7392">
                  <c:v>9.1066287390669082E-5</c:v>
                </c:pt>
                <c:pt idx="7393">
                  <c:v>8.8073938829296783E-5</c:v>
                </c:pt>
                <c:pt idx="7394">
                  <c:v>8.4868327250020323E-5</c:v>
                </c:pt>
                <c:pt idx="7395">
                  <c:v>8.3181554487017718E-5</c:v>
                </c:pt>
                <c:pt idx="7396">
                  <c:v>8.0503603286661741E-5</c:v>
                </c:pt>
                <c:pt idx="7397">
                  <c:v>9.3508831938447589E-5</c:v>
                </c:pt>
                <c:pt idx="7398">
                  <c:v>1.332470674469116E-4</c:v>
                </c:pt>
                <c:pt idx="7399">
                  <c:v>2.3046155513284293E-4</c:v>
                </c:pt>
                <c:pt idx="7400">
                  <c:v>3.205664800352354E-4</c:v>
                </c:pt>
                <c:pt idx="7401">
                  <c:v>3.4416756911749005E-4</c:v>
                </c:pt>
                <c:pt idx="7402">
                  <c:v>2.3220026954204543E-4</c:v>
                </c:pt>
                <c:pt idx="7403">
                  <c:v>3.9327686252223231E-4</c:v>
                </c:pt>
                <c:pt idx="7404">
                  <c:v>1.7129354637469287E-4</c:v>
                </c:pt>
                <c:pt idx="7405">
                  <c:v>1.9504968253976292E-4</c:v>
                </c:pt>
                <c:pt idx="7406">
                  <c:v>9.4161436658836431E-5</c:v>
                </c:pt>
                <c:pt idx="7407">
                  <c:v>7.6135969047927651E-5</c:v>
                </c:pt>
                <c:pt idx="7408">
                  <c:v>9.7710358373726566E-5</c:v>
                </c:pt>
                <c:pt idx="7409">
                  <c:v>4.5304921886903961E-4</c:v>
                </c:pt>
                <c:pt idx="7410">
                  <c:v>1.5724923594713221E-3</c:v>
                </c:pt>
                <c:pt idx="7411">
                  <c:v>8.7454169543745637E-4</c:v>
                </c:pt>
                <c:pt idx="7412">
                  <c:v>5.1473758133054905E-4</c:v>
                </c:pt>
                <c:pt idx="7413">
                  <c:v>4.177604660001054E-4</c:v>
                </c:pt>
                <c:pt idx="7414">
                  <c:v>2.6311741623681302E-4</c:v>
                </c:pt>
                <c:pt idx="7415">
                  <c:v>9.0490229936998393E-5</c:v>
                </c:pt>
                <c:pt idx="7416">
                  <c:v>8.8264023228809684E-5</c:v>
                </c:pt>
                <c:pt idx="7417">
                  <c:v>8.5801870341490637E-5</c:v>
                </c:pt>
                <c:pt idx="7418">
                  <c:v>8.3121120807059214E-5</c:v>
                </c:pt>
                <c:pt idx="7419">
                  <c:v>8.1697036505555347E-5</c:v>
                </c:pt>
                <c:pt idx="7420">
                  <c:v>7.6897207539327377E-5</c:v>
                </c:pt>
                <c:pt idx="7421">
                  <c:v>9.4852214639618408E-5</c:v>
                </c:pt>
                <c:pt idx="7422">
                  <c:v>1.3142536721057619E-4</c:v>
                </c:pt>
                <c:pt idx="7423">
                  <c:v>1.4903308797979743E-4</c:v>
                </c:pt>
                <c:pt idx="7424">
                  <c:v>1.2063728242039899E-4</c:v>
                </c:pt>
                <c:pt idx="7425">
                  <c:v>8.2347027510792082E-5</c:v>
                </c:pt>
                <c:pt idx="7426">
                  <c:v>8.1365736219665572E-5</c:v>
                </c:pt>
                <c:pt idx="7427">
                  <c:v>1.3198237595285313E-4</c:v>
                </c:pt>
                <c:pt idx="7428">
                  <c:v>7.8168931107438223E-5</c:v>
                </c:pt>
                <c:pt idx="7429">
                  <c:v>7.7069785122591171E-5</c:v>
                </c:pt>
                <c:pt idx="7430">
                  <c:v>7.5974030541947729E-5</c:v>
                </c:pt>
                <c:pt idx="7431">
                  <c:v>7.6727861568671698E-5</c:v>
                </c:pt>
                <c:pt idx="7432">
                  <c:v>9.2988468438376737E-5</c:v>
                </c:pt>
                <c:pt idx="7433">
                  <c:v>4.9365408988088122E-4</c:v>
                </c:pt>
                <c:pt idx="7434">
                  <c:v>9.0421894498738254E-4</c:v>
                </c:pt>
                <c:pt idx="7435">
                  <c:v>8.5061056997432871E-4</c:v>
                </c:pt>
                <c:pt idx="7436">
                  <c:v>4.8111101038662504E-4</c:v>
                </c:pt>
                <c:pt idx="7437">
                  <c:v>4.2360659257489473E-4</c:v>
                </c:pt>
                <c:pt idx="7438">
                  <c:v>2.7598410719941157E-4</c:v>
                </c:pt>
                <c:pt idx="7439">
                  <c:v>8.8380740259428399E-5</c:v>
                </c:pt>
                <c:pt idx="7440">
                  <c:v>9.2332692240306021E-5</c:v>
                </c:pt>
                <c:pt idx="7441">
                  <c:v>8.399307230676708E-5</c:v>
                </c:pt>
                <c:pt idx="7442">
                  <c:v>8.0024549252174793E-5</c:v>
                </c:pt>
                <c:pt idx="7443">
                  <c:v>7.9377216074651209E-5</c:v>
                </c:pt>
                <c:pt idx="7444">
                  <c:v>7.5139256049588338E-5</c:v>
                </c:pt>
                <c:pt idx="7445">
                  <c:v>8.5139722344888032E-5</c:v>
                </c:pt>
                <c:pt idx="7446">
                  <c:v>1.2195165058417608E-4</c:v>
                </c:pt>
                <c:pt idx="7447">
                  <c:v>1.4457754615293511E-4</c:v>
                </c:pt>
                <c:pt idx="7448">
                  <c:v>1.9745311269484987E-4</c:v>
                </c:pt>
                <c:pt idx="7449">
                  <c:v>3.4833765632542548E-4</c:v>
                </c:pt>
                <c:pt idx="7450">
                  <c:v>4.2093694219422863E-4</c:v>
                </c:pt>
                <c:pt idx="7451">
                  <c:v>4.9347816895253316E-4</c:v>
                </c:pt>
                <c:pt idx="7452">
                  <c:v>2.8038694262432282E-4</c:v>
                </c:pt>
                <c:pt idx="7453">
                  <c:v>1.533952240984588E-4</c:v>
                </c:pt>
                <c:pt idx="7454">
                  <c:v>7.6587596090413524E-5</c:v>
                </c:pt>
                <c:pt idx="7455">
                  <c:v>7.6169420584125573E-5</c:v>
                </c:pt>
                <c:pt idx="7456">
                  <c:v>7.8609102171286032E-5</c:v>
                </c:pt>
                <c:pt idx="7457">
                  <c:v>3.1827594621380021E-4</c:v>
                </c:pt>
                <c:pt idx="7458">
                  <c:v>7.0113774074864255E-4</c:v>
                </c:pt>
                <c:pt idx="7459">
                  <c:v>6.947206336993196E-4</c:v>
                </c:pt>
                <c:pt idx="7460">
                  <c:v>4.5304749507367963E-4</c:v>
                </c:pt>
                <c:pt idx="7461">
                  <c:v>3.9338583357442048E-4</c:v>
                </c:pt>
                <c:pt idx="7462">
                  <c:v>2.6502543896762148E-4</c:v>
                </c:pt>
                <c:pt idx="7463">
                  <c:v>8.7395106020672804E-5</c:v>
                </c:pt>
                <c:pt idx="7464">
                  <c:v>8.5997066129652884E-5</c:v>
                </c:pt>
                <c:pt idx="7465">
                  <c:v>8.2453832160488783E-5</c:v>
                </c:pt>
                <c:pt idx="7466">
                  <c:v>8.0077610316269554E-5</c:v>
                </c:pt>
                <c:pt idx="7467">
                  <c:v>8.0646143638528955E-5</c:v>
                </c:pt>
                <c:pt idx="7468">
                  <c:v>7.5261546072772853E-5</c:v>
                </c:pt>
                <c:pt idx="7469">
                  <c:v>8.7701737382168881E-5</c:v>
                </c:pt>
                <c:pt idx="7470">
                  <c:v>1.3430976517987713E-4</c:v>
                </c:pt>
                <c:pt idx="7471">
                  <c:v>2.572787194526254E-4</c:v>
                </c:pt>
                <c:pt idx="7472">
                  <c:v>1.1055795479125267E-3</c:v>
                </c:pt>
                <c:pt idx="7473">
                  <c:v>2.0809825673978473E-3</c:v>
                </c:pt>
                <c:pt idx="7474">
                  <c:v>3.2084524217988533E-3</c:v>
                </c:pt>
                <c:pt idx="7475">
                  <c:v>3.8305640965885517E-3</c:v>
                </c:pt>
                <c:pt idx="7476">
                  <c:v>3.69537017331581E-3</c:v>
                </c:pt>
                <c:pt idx="7477">
                  <c:v>3.7261470533988691E-3</c:v>
                </c:pt>
                <c:pt idx="7478">
                  <c:v>3.3930193060286978E-3</c:v>
                </c:pt>
                <c:pt idx="7479">
                  <c:v>1.9660022528947161E-3</c:v>
                </c:pt>
                <c:pt idx="7480">
                  <c:v>7.9209987602692084E-5</c:v>
                </c:pt>
                <c:pt idx="7481">
                  <c:v>3.2079928171204066E-4</c:v>
                </c:pt>
                <c:pt idx="7482">
                  <c:v>6.7071615011753691E-4</c:v>
                </c:pt>
                <c:pt idx="7483">
                  <c:v>1.4301761915967717E-3</c:v>
                </c:pt>
                <c:pt idx="7484">
                  <c:v>4.8141180609400313E-4</c:v>
                </c:pt>
                <c:pt idx="7485">
                  <c:v>1.1116913179604058E-3</c:v>
                </c:pt>
                <c:pt idx="7486">
                  <c:v>2.6669902697868493E-4</c:v>
                </c:pt>
                <c:pt idx="7487">
                  <c:v>8.7184612185362852E-5</c:v>
                </c:pt>
                <c:pt idx="7488">
                  <c:v>8.4739191559579305E-5</c:v>
                </c:pt>
                <c:pt idx="7489">
                  <c:v>8.1097292653069827E-5</c:v>
                </c:pt>
                <c:pt idx="7490">
                  <c:v>7.7544858714107811E-5</c:v>
                </c:pt>
                <c:pt idx="7491">
                  <c:v>7.7079774960856485E-5</c:v>
                </c:pt>
                <c:pt idx="7492">
                  <c:v>7.4810903559196305E-5</c:v>
                </c:pt>
                <c:pt idx="7493">
                  <c:v>7.8585175675324027E-5</c:v>
                </c:pt>
                <c:pt idx="7494">
                  <c:v>1.2019431903282519E-4</c:v>
                </c:pt>
                <c:pt idx="7495">
                  <c:v>1.6502722200844493E-4</c:v>
                </c:pt>
                <c:pt idx="7496">
                  <c:v>2.1218867255876664E-4</c:v>
                </c:pt>
                <c:pt idx="7497">
                  <c:v>3.230752093958574E-4</c:v>
                </c:pt>
                <c:pt idx="7498">
                  <c:v>8.2479897176547035E-4</c:v>
                </c:pt>
                <c:pt idx="7499">
                  <c:v>1.1838319934917678E-3</c:v>
                </c:pt>
                <c:pt idx="7500">
                  <c:v>1.1127191790076825E-3</c:v>
                </c:pt>
                <c:pt idx="7501">
                  <c:v>1.2752250011427125E-3</c:v>
                </c:pt>
                <c:pt idx="7502">
                  <c:v>9.5643664639600407E-4</c:v>
                </c:pt>
                <c:pt idx="7503">
                  <c:v>1.7110229202963424E-4</c:v>
                </c:pt>
                <c:pt idx="7504">
                  <c:v>8.0414652219457797E-5</c:v>
                </c:pt>
                <c:pt idx="7505">
                  <c:v>3.5428801369683958E-4</c:v>
                </c:pt>
                <c:pt idx="7506">
                  <c:v>7.2391369392637824E-4</c:v>
                </c:pt>
                <c:pt idx="7507">
                  <c:v>8.1421370437394431E-4</c:v>
                </c:pt>
                <c:pt idx="7508">
                  <c:v>5.0646140947222245E-4</c:v>
                </c:pt>
                <c:pt idx="7509">
                  <c:v>1.0882114525872196E-3</c:v>
                </c:pt>
                <c:pt idx="7510">
                  <c:v>3.119279371309896E-4</c:v>
                </c:pt>
                <c:pt idx="7511">
                  <c:v>9.087240267147515E-5</c:v>
                </c:pt>
                <c:pt idx="7512">
                  <c:v>9.156638396604945E-5</c:v>
                </c:pt>
                <c:pt idx="7513">
                  <c:v>8.9222597633313179E-5</c:v>
                </c:pt>
                <c:pt idx="7514">
                  <c:v>8.395281052854791E-5</c:v>
                </c:pt>
                <c:pt idx="7515">
                  <c:v>8.4393452115813473E-5</c:v>
                </c:pt>
                <c:pt idx="7516">
                  <c:v>8.1598629432232627E-5</c:v>
                </c:pt>
                <c:pt idx="7517">
                  <c:v>1.0984963109623191E-4</c:v>
                </c:pt>
                <c:pt idx="7518">
                  <c:v>1.2058735968766788E-4</c:v>
                </c:pt>
                <c:pt idx="7519">
                  <c:v>2.0121497076134161E-4</c:v>
                </c:pt>
                <c:pt idx="7520">
                  <c:v>3.956514108318333E-4</c:v>
                </c:pt>
                <c:pt idx="7521">
                  <c:v>4.8741512093830938E-4</c:v>
                </c:pt>
                <c:pt idx="7522">
                  <c:v>5.4368283198659721E-4</c:v>
                </c:pt>
                <c:pt idx="7523">
                  <c:v>4.1731631275359802E-4</c:v>
                </c:pt>
                <c:pt idx="7524">
                  <c:v>4.8998427279809287E-4</c:v>
                </c:pt>
                <c:pt idx="7525">
                  <c:v>3.8781258202048993E-4</c:v>
                </c:pt>
                <c:pt idx="7526">
                  <c:v>1.7793693262088014E-4</c:v>
                </c:pt>
                <c:pt idx="7527">
                  <c:v>8.3011720198111172E-5</c:v>
                </c:pt>
                <c:pt idx="7528">
                  <c:v>8.1403606812305204E-5</c:v>
                </c:pt>
                <c:pt idx="7529">
                  <c:v>4.4080318903847956E-4</c:v>
                </c:pt>
                <c:pt idx="7530">
                  <c:v>5.5058811412864476E-4</c:v>
                </c:pt>
                <c:pt idx="7531">
                  <c:v>6.0815659824528143E-4</c:v>
                </c:pt>
                <c:pt idx="7532">
                  <c:v>5.8214513974518185E-4</c:v>
                </c:pt>
                <c:pt idx="7533">
                  <c:v>9.950864763850994E-4</c:v>
                </c:pt>
                <c:pt idx="7534">
                  <c:v>3.7412890354497641E-4</c:v>
                </c:pt>
                <c:pt idx="7535">
                  <c:v>1.5563690155079055E-4</c:v>
                </c:pt>
                <c:pt idx="7536">
                  <c:v>8.8891208660641554E-5</c:v>
                </c:pt>
                <c:pt idx="7537">
                  <c:v>8.6516511361923301E-5</c:v>
                </c:pt>
                <c:pt idx="7538">
                  <c:v>8.3004798218432019E-5</c:v>
                </c:pt>
                <c:pt idx="7539">
                  <c:v>8.2351033502807677E-5</c:v>
                </c:pt>
                <c:pt idx="7540">
                  <c:v>7.8913541177507682E-5</c:v>
                </c:pt>
                <c:pt idx="7541">
                  <c:v>9.6603107557097462E-5</c:v>
                </c:pt>
                <c:pt idx="7542">
                  <c:v>1.1097276228897019E-4</c:v>
                </c:pt>
                <c:pt idx="7543">
                  <c:v>2.0424524224794063E-4</c:v>
                </c:pt>
                <c:pt idx="7544">
                  <c:v>5.1123296959761403E-4</c:v>
                </c:pt>
                <c:pt idx="7545">
                  <c:v>6.3645807537795909E-4</c:v>
                </c:pt>
                <c:pt idx="7546">
                  <c:v>8.1366380131071771E-4</c:v>
                </c:pt>
                <c:pt idx="7547">
                  <c:v>7.1353280314961074E-4</c:v>
                </c:pt>
                <c:pt idx="7548">
                  <c:v>7.7569652281754683E-4</c:v>
                </c:pt>
                <c:pt idx="7549">
                  <c:v>6.575628095606815E-4</c:v>
                </c:pt>
                <c:pt idx="7550">
                  <c:v>3.7150064180711915E-4</c:v>
                </c:pt>
                <c:pt idx="7551">
                  <c:v>1.2347318991333379E-4</c:v>
                </c:pt>
                <c:pt idx="7552">
                  <c:v>7.8965364643512637E-5</c:v>
                </c:pt>
                <c:pt idx="7553">
                  <c:v>3.1313404629332287E-4</c:v>
                </c:pt>
                <c:pt idx="7554">
                  <c:v>5.7302212368745022E-4</c:v>
                </c:pt>
                <c:pt idx="7555">
                  <c:v>6.8749039796226809E-4</c:v>
                </c:pt>
                <c:pt idx="7556">
                  <c:v>6.5421278131329395E-4</c:v>
                </c:pt>
                <c:pt idx="7557">
                  <c:v>1.7219863140551898E-3</c:v>
                </c:pt>
                <c:pt idx="7558">
                  <c:v>4.214403627816923E-4</c:v>
                </c:pt>
                <c:pt idx="7559">
                  <c:v>1.6151588194155981E-4</c:v>
                </c:pt>
                <c:pt idx="7560">
                  <c:v>9.2748196209477187E-5</c:v>
                </c:pt>
                <c:pt idx="7561">
                  <c:v>8.9452943560320165E-5</c:v>
                </c:pt>
                <c:pt idx="7562">
                  <c:v>8.6449493596747688E-5</c:v>
                </c:pt>
                <c:pt idx="7563">
                  <c:v>8.3750253535731922E-5</c:v>
                </c:pt>
                <c:pt idx="7564">
                  <c:v>8.0276513194966112E-5</c:v>
                </c:pt>
                <c:pt idx="7565">
                  <c:v>1.0117062239957365E-4</c:v>
                </c:pt>
                <c:pt idx="7566">
                  <c:v>1.3622909562295151E-4</c:v>
                </c:pt>
                <c:pt idx="7567">
                  <c:v>2.5608164892408527E-4</c:v>
                </c:pt>
                <c:pt idx="7568">
                  <c:v>3.8876867629247596E-4</c:v>
                </c:pt>
                <c:pt idx="7569">
                  <c:v>6.4585847517893995E-4</c:v>
                </c:pt>
                <c:pt idx="7570">
                  <c:v>5.5275899214381338E-4</c:v>
                </c:pt>
                <c:pt idx="7571">
                  <c:v>3.7524422243306502E-4</c:v>
                </c:pt>
                <c:pt idx="7572">
                  <c:v>2.9855146226481132E-4</c:v>
                </c:pt>
                <c:pt idx="7573">
                  <c:v>3.0336023373038289E-4</c:v>
                </c:pt>
                <c:pt idx="7574">
                  <c:v>1.6972118370688739E-4</c:v>
                </c:pt>
                <c:pt idx="7575">
                  <c:v>7.8900510788516715E-5</c:v>
                </c:pt>
                <c:pt idx="7576">
                  <c:v>7.6660711138743868E-5</c:v>
                </c:pt>
                <c:pt idx="7577">
                  <c:v>3.7029595618978103E-4</c:v>
                </c:pt>
                <c:pt idx="7578">
                  <c:v>9.1428648690566102E-4</c:v>
                </c:pt>
                <c:pt idx="7579">
                  <c:v>6.3400070936043889E-4</c:v>
                </c:pt>
                <c:pt idx="7580">
                  <c:v>6.0801900718500954E-4</c:v>
                </c:pt>
                <c:pt idx="7581">
                  <c:v>1.7449063602417772E-3</c:v>
                </c:pt>
                <c:pt idx="7582">
                  <c:v>3.2816526742186384E-4</c:v>
                </c:pt>
                <c:pt idx="7583">
                  <c:v>1.2949858856571336E-4</c:v>
                </c:pt>
                <c:pt idx="7584">
                  <c:v>9.7842138750460519E-5</c:v>
                </c:pt>
                <c:pt idx="7585">
                  <c:v>8.8404975341257455E-5</c:v>
                </c:pt>
                <c:pt idx="7586">
                  <c:v>7.9266224392689728E-5</c:v>
                </c:pt>
                <c:pt idx="7587">
                  <c:v>7.8028781067846691E-5</c:v>
                </c:pt>
                <c:pt idx="7588">
                  <c:v>7.5776995664668146E-5</c:v>
                </c:pt>
                <c:pt idx="7589">
                  <c:v>7.3080463412932551E-5</c:v>
                </c:pt>
                <c:pt idx="7590">
                  <c:v>1.1339198427415831E-4</c:v>
                </c:pt>
                <c:pt idx="7591">
                  <c:v>1.4105807283912227E-4</c:v>
                </c:pt>
                <c:pt idx="7592">
                  <c:v>1.96076183748717E-4</c:v>
                </c:pt>
                <c:pt idx="7593">
                  <c:v>1.7416755210810162E-4</c:v>
                </c:pt>
                <c:pt idx="7594">
                  <c:v>2.8151922665061818E-4</c:v>
                </c:pt>
                <c:pt idx="7595">
                  <c:v>3.9613365470201646E-4</c:v>
                </c:pt>
                <c:pt idx="7596">
                  <c:v>2.2347446529673656E-4</c:v>
                </c:pt>
                <c:pt idx="7597">
                  <c:v>7.1642156772533502E-5</c:v>
                </c:pt>
                <c:pt idx="7598">
                  <c:v>7.5126111350908012E-5</c:v>
                </c:pt>
                <c:pt idx="7599">
                  <c:v>7.2954899074604499E-5</c:v>
                </c:pt>
                <c:pt idx="7600">
                  <c:v>7.5328099984274232E-5</c:v>
                </c:pt>
                <c:pt idx="7601">
                  <c:v>3.1316839616482984E-4</c:v>
                </c:pt>
                <c:pt idx="7602">
                  <c:v>7.1898498938010983E-4</c:v>
                </c:pt>
                <c:pt idx="7603">
                  <c:v>8.1926307158986878E-4</c:v>
                </c:pt>
                <c:pt idx="7604">
                  <c:v>5.2414484194570569E-4</c:v>
                </c:pt>
                <c:pt idx="7605">
                  <c:v>5.7637595346502943E-4</c:v>
                </c:pt>
                <c:pt idx="7606">
                  <c:v>3.1753521144843718E-4</c:v>
                </c:pt>
                <c:pt idx="7607">
                  <c:v>1.1279953281896389E-4</c:v>
                </c:pt>
                <c:pt idx="7608">
                  <c:v>9.4864435671352922E-5</c:v>
                </c:pt>
                <c:pt idx="7609">
                  <c:v>8.210608532867463E-5</c:v>
                </c:pt>
                <c:pt idx="7610">
                  <c:v>7.9000236129734197E-5</c:v>
                </c:pt>
                <c:pt idx="7611">
                  <c:v>7.9504347959408563E-5</c:v>
                </c:pt>
                <c:pt idx="7612">
                  <c:v>7.6554983137543583E-5</c:v>
                </c:pt>
                <c:pt idx="7613">
                  <c:v>9.0953138281840685E-5</c:v>
                </c:pt>
                <c:pt idx="7614">
                  <c:v>1.2422254678227189E-4</c:v>
                </c:pt>
                <c:pt idx="7615">
                  <c:v>1.4761595913671997E-4</c:v>
                </c:pt>
                <c:pt idx="7616">
                  <c:v>2.1541283172687271E-4</c:v>
                </c:pt>
                <c:pt idx="7617">
                  <c:v>1.0287483195911165E-3</c:v>
                </c:pt>
                <c:pt idx="7618">
                  <c:v>2.2969318235256868E-3</c:v>
                </c:pt>
                <c:pt idx="7619">
                  <c:v>2.4657728286381045E-3</c:v>
                </c:pt>
                <c:pt idx="7620">
                  <c:v>2.5120677876940938E-3</c:v>
                </c:pt>
                <c:pt idx="7621">
                  <c:v>2.7650092925420593E-3</c:v>
                </c:pt>
                <c:pt idx="7622">
                  <c:v>3.1193595534894161E-3</c:v>
                </c:pt>
                <c:pt idx="7623">
                  <c:v>1.4372534409148863E-3</c:v>
                </c:pt>
                <c:pt idx="7624">
                  <c:v>1.3079957121820435E-4</c:v>
                </c:pt>
                <c:pt idx="7625">
                  <c:v>6.3893763422271136E-4</c:v>
                </c:pt>
                <c:pt idx="7626">
                  <c:v>9.528195716942831E-4</c:v>
                </c:pt>
                <c:pt idx="7627">
                  <c:v>1.718847266495213E-3</c:v>
                </c:pt>
                <c:pt idx="7628">
                  <c:v>5.6926922578697751E-4</c:v>
                </c:pt>
                <c:pt idx="7629">
                  <c:v>2.1489601479927397E-3</c:v>
                </c:pt>
                <c:pt idx="7630">
                  <c:v>3.3863852570425166E-4</c:v>
                </c:pt>
                <c:pt idx="7631">
                  <c:v>1.2296733359279014E-4</c:v>
                </c:pt>
                <c:pt idx="7632">
                  <c:v>9.0695786715134781E-5</c:v>
                </c:pt>
                <c:pt idx="7633">
                  <c:v>8.9572495201603751E-5</c:v>
                </c:pt>
                <c:pt idx="7634">
                  <c:v>8.3613787001031131E-5</c:v>
                </c:pt>
                <c:pt idx="7635">
                  <c:v>8.4047796969464398E-5</c:v>
                </c:pt>
                <c:pt idx="7636">
                  <c:v>8.0919073329857502E-5</c:v>
                </c:pt>
                <c:pt idx="7637">
                  <c:v>7.9140660848928902E-5</c:v>
                </c:pt>
                <c:pt idx="7638">
                  <c:v>1.1565520816279596E-4</c:v>
                </c:pt>
                <c:pt idx="7639">
                  <c:v>1.3579491430317249E-4</c:v>
                </c:pt>
                <c:pt idx="7640">
                  <c:v>1.3665967557851484E-4</c:v>
                </c:pt>
                <c:pt idx="7641">
                  <c:v>1.033043536596292E-4</c:v>
                </c:pt>
                <c:pt idx="7642">
                  <c:v>5.8410600091102606E-4</c:v>
                </c:pt>
                <c:pt idx="7643">
                  <c:v>5.7099602626468546E-4</c:v>
                </c:pt>
                <c:pt idx="7644">
                  <c:v>2.149808095100403E-4</c:v>
                </c:pt>
                <c:pt idx="7645">
                  <c:v>7.2713072704358602E-4</c:v>
                </c:pt>
                <c:pt idx="7646">
                  <c:v>9.3649899686395783E-4</c:v>
                </c:pt>
                <c:pt idx="7647">
                  <c:v>1.5256403618452678E-4</c:v>
                </c:pt>
                <c:pt idx="7648">
                  <c:v>8.8785735155853658E-5</c:v>
                </c:pt>
                <c:pt idx="7649">
                  <c:v>4.456219127221954E-4</c:v>
                </c:pt>
                <c:pt idx="7650">
                  <c:v>1.188692121297941E-3</c:v>
                </c:pt>
                <c:pt idx="7651">
                  <c:v>6.6596339950203837E-2</c:v>
                </c:pt>
                <c:pt idx="7652">
                  <c:v>5.738571837181648E-4</c:v>
                </c:pt>
                <c:pt idx="7653">
                  <c:v>1.0836858082130425E-3</c:v>
                </c:pt>
                <c:pt idx="7654">
                  <c:v>2.9800572575740031E-4</c:v>
                </c:pt>
                <c:pt idx="7655">
                  <c:v>1.0511223643111056E-4</c:v>
                </c:pt>
                <c:pt idx="7656">
                  <c:v>9.3485393149650236E-5</c:v>
                </c:pt>
                <c:pt idx="7657">
                  <c:v>9.0283920082905348E-5</c:v>
                </c:pt>
                <c:pt idx="7658">
                  <c:v>8.7563129871688424E-5</c:v>
                </c:pt>
                <c:pt idx="7659">
                  <c:v>8.5405891095310645E-5</c:v>
                </c:pt>
                <c:pt idx="7660">
                  <c:v>8.229088258697456E-5</c:v>
                </c:pt>
                <c:pt idx="7661">
                  <c:v>1.0261370598529914E-4</c:v>
                </c:pt>
                <c:pt idx="7662">
                  <c:v>1.3974516812960302E-4</c:v>
                </c:pt>
                <c:pt idx="7663">
                  <c:v>4.6403514759404648E-4</c:v>
                </c:pt>
                <c:pt idx="7664">
                  <c:v>4.996875355652926E-4</c:v>
                </c:pt>
                <c:pt idx="7665">
                  <c:v>5.4103245214618832E-4</c:v>
                </c:pt>
                <c:pt idx="7666">
                  <c:v>1.4443946976007975E-3</c:v>
                </c:pt>
                <c:pt idx="7667">
                  <c:v>1.8400791172612464E-3</c:v>
                </c:pt>
                <c:pt idx="7668">
                  <c:v>1.9688851703383373E-3</c:v>
                </c:pt>
                <c:pt idx="7669">
                  <c:v>1.7346800223267814E-3</c:v>
                </c:pt>
                <c:pt idx="7670">
                  <c:v>1.6561803486335193E-3</c:v>
                </c:pt>
                <c:pt idx="7671">
                  <c:v>9.4613607070063717E-4</c:v>
                </c:pt>
                <c:pt idx="7672">
                  <c:v>8.0761473937201314E-5</c:v>
                </c:pt>
                <c:pt idx="7673">
                  <c:v>3.4673091789990616E-4</c:v>
                </c:pt>
                <c:pt idx="7674">
                  <c:v>7.1208530900557926E-4</c:v>
                </c:pt>
                <c:pt idx="7675">
                  <c:v>7.5976545615093064E-4</c:v>
                </c:pt>
                <c:pt idx="7676">
                  <c:v>5.011790468110581E-4</c:v>
                </c:pt>
                <c:pt idx="7677">
                  <c:v>4.6760083934956255E-4</c:v>
                </c:pt>
                <c:pt idx="7678">
                  <c:v>2.7767172246469577E-4</c:v>
                </c:pt>
                <c:pt idx="7679">
                  <c:v>9.100199678141406E-5</c:v>
                </c:pt>
                <c:pt idx="7680">
                  <c:v>9.0857822119742577E-5</c:v>
                </c:pt>
                <c:pt idx="7681">
                  <c:v>8.6693964852955973E-5</c:v>
                </c:pt>
                <c:pt idx="7682">
                  <c:v>8.3627327843098769E-5</c:v>
                </c:pt>
                <c:pt idx="7683">
                  <c:v>8.2329864152797338E-5</c:v>
                </c:pt>
                <c:pt idx="7684">
                  <c:v>7.9272259786689471E-5</c:v>
                </c:pt>
                <c:pt idx="7685">
                  <c:v>8.7843339339720595E-5</c:v>
                </c:pt>
                <c:pt idx="7686">
                  <c:v>1.1337434199323656E-4</c:v>
                </c:pt>
                <c:pt idx="7687">
                  <c:v>1.6138671424549238E-4</c:v>
                </c:pt>
                <c:pt idx="7688">
                  <c:v>1.6011006581988777E-4</c:v>
                </c:pt>
                <c:pt idx="7689">
                  <c:v>3.7698874664613942E-4</c:v>
                </c:pt>
                <c:pt idx="7690">
                  <c:v>3.7321039395564595E-4</c:v>
                </c:pt>
                <c:pt idx="7691">
                  <c:v>2.4908624398748021E-4</c:v>
                </c:pt>
                <c:pt idx="7692">
                  <c:v>2.1873014698717819E-4</c:v>
                </c:pt>
                <c:pt idx="7693">
                  <c:v>2.1772251930886113E-4</c:v>
                </c:pt>
                <c:pt idx="7694">
                  <c:v>2.1013273575443437E-4</c:v>
                </c:pt>
                <c:pt idx="7695">
                  <c:v>8.0025459567463342E-5</c:v>
                </c:pt>
                <c:pt idx="7696">
                  <c:v>7.9945458890937518E-5</c:v>
                </c:pt>
                <c:pt idx="7697">
                  <c:v>5.0569828409076682E-4</c:v>
                </c:pt>
                <c:pt idx="7698">
                  <c:v>9.8687370006265052E-4</c:v>
                </c:pt>
                <c:pt idx="7699">
                  <c:v>8.9097135358878125E-4</c:v>
                </c:pt>
                <c:pt idx="7700">
                  <c:v>5.6504686475941028E-4</c:v>
                </c:pt>
                <c:pt idx="7701">
                  <c:v>4.7479113761144591E-4</c:v>
                </c:pt>
                <c:pt idx="7702">
                  <c:v>3.0107770733867425E-4</c:v>
                </c:pt>
                <c:pt idx="7703">
                  <c:v>9.6848073456584164E-5</c:v>
                </c:pt>
                <c:pt idx="7704">
                  <c:v>9.0830699192830867E-5</c:v>
                </c:pt>
                <c:pt idx="7705">
                  <c:v>8.7734179915165893E-5</c:v>
                </c:pt>
                <c:pt idx="7706">
                  <c:v>8.4298568069934867E-5</c:v>
                </c:pt>
                <c:pt idx="7707">
                  <c:v>8.3147887100972333E-5</c:v>
                </c:pt>
                <c:pt idx="7708">
                  <c:v>8.115703393962205E-5</c:v>
                </c:pt>
                <c:pt idx="7709">
                  <c:v>1.0556678984994958E-4</c:v>
                </c:pt>
                <c:pt idx="7710">
                  <c:v>1.1978242377567076E-4</c:v>
                </c:pt>
                <c:pt idx="7711">
                  <c:v>2.1037345703731552E-4</c:v>
                </c:pt>
                <c:pt idx="7712">
                  <c:v>2.670393690360173E-4</c:v>
                </c:pt>
                <c:pt idx="7713">
                  <c:v>5.0612641201081248E-4</c:v>
                </c:pt>
                <c:pt idx="7714">
                  <c:v>6.7751564562956008E-4</c:v>
                </c:pt>
                <c:pt idx="7715">
                  <c:v>7.8360164666125165E-4</c:v>
                </c:pt>
                <c:pt idx="7716">
                  <c:v>9.2685746746080022E-4</c:v>
                </c:pt>
                <c:pt idx="7717">
                  <c:v>6.477787808204542E-4</c:v>
                </c:pt>
                <c:pt idx="7718">
                  <c:v>4.3346447420165266E-4</c:v>
                </c:pt>
                <c:pt idx="7719">
                  <c:v>2.6552379414056249E-4</c:v>
                </c:pt>
                <c:pt idx="7720">
                  <c:v>7.6767901685827124E-5</c:v>
                </c:pt>
                <c:pt idx="7721">
                  <c:v>2.8929099663335586E-4</c:v>
                </c:pt>
                <c:pt idx="7722">
                  <c:v>5.7073175651764518E-4</c:v>
                </c:pt>
                <c:pt idx="7723">
                  <c:v>5.7627526630362304E-4</c:v>
                </c:pt>
                <c:pt idx="7724">
                  <c:v>5.6003488504115316E-4</c:v>
                </c:pt>
                <c:pt idx="7725">
                  <c:v>6.4378434471179275E-4</c:v>
                </c:pt>
                <c:pt idx="7726">
                  <c:v>3.802801495668231E-4</c:v>
                </c:pt>
                <c:pt idx="7727">
                  <c:v>2.220240872883761E-4</c:v>
                </c:pt>
                <c:pt idx="7728">
                  <c:v>8.8881829820297402E-5</c:v>
                </c:pt>
                <c:pt idx="7729">
                  <c:v>8.608622070026182E-5</c:v>
                </c:pt>
                <c:pt idx="7730">
                  <c:v>8.2983185375331216E-5</c:v>
                </c:pt>
                <c:pt idx="7731">
                  <c:v>8.3468891037952075E-5</c:v>
                </c:pt>
                <c:pt idx="7732">
                  <c:v>7.8344729110409181E-5</c:v>
                </c:pt>
                <c:pt idx="7733">
                  <c:v>7.5183385153949507E-5</c:v>
                </c:pt>
                <c:pt idx="7734">
                  <c:v>1.2008905633853607E-4</c:v>
                </c:pt>
                <c:pt idx="7735">
                  <c:v>2.372744476376429E-4</c:v>
                </c:pt>
                <c:pt idx="7736">
                  <c:v>3.9991007383818737E-4</c:v>
                </c:pt>
                <c:pt idx="7737">
                  <c:v>5.0231160162981852E-4</c:v>
                </c:pt>
                <c:pt idx="7738">
                  <c:v>5.7866678126009864E-4</c:v>
                </c:pt>
                <c:pt idx="7739">
                  <c:v>7.3832246446190494E-4</c:v>
                </c:pt>
                <c:pt idx="7740">
                  <c:v>7.5264993878690529E-4</c:v>
                </c:pt>
                <c:pt idx="7741">
                  <c:v>5.0945161956459631E-4</c:v>
                </c:pt>
                <c:pt idx="7742">
                  <c:v>3.6894848086471704E-4</c:v>
                </c:pt>
                <c:pt idx="7743">
                  <c:v>9.7019557327921539E-5</c:v>
                </c:pt>
                <c:pt idx="7744">
                  <c:v>7.6872169051459238E-5</c:v>
                </c:pt>
                <c:pt idx="7745">
                  <c:v>1.3351696421375688E-4</c:v>
                </c:pt>
                <c:pt idx="7746">
                  <c:v>8.9434281683667567E-4</c:v>
                </c:pt>
                <c:pt idx="7747">
                  <c:v>5.1854824364607421E-4</c:v>
                </c:pt>
                <c:pt idx="7748">
                  <c:v>4.6431755810791118E-4</c:v>
                </c:pt>
                <c:pt idx="7749">
                  <c:v>3.8769543359283608E-4</c:v>
                </c:pt>
                <c:pt idx="7750">
                  <c:v>2.4886525561138061E-4</c:v>
                </c:pt>
                <c:pt idx="7751">
                  <c:v>9.0750377232119996E-5</c:v>
                </c:pt>
                <c:pt idx="7752">
                  <c:v>9.6882508885078565E-5</c:v>
                </c:pt>
                <c:pt idx="7753">
                  <c:v>9.5359222327999455E-5</c:v>
                </c:pt>
                <c:pt idx="7754">
                  <c:v>8.4330486593699077E-5</c:v>
                </c:pt>
                <c:pt idx="7755">
                  <c:v>8.2858912122693007E-5</c:v>
                </c:pt>
                <c:pt idx="7756">
                  <c:v>7.9789462632685637E-5</c:v>
                </c:pt>
                <c:pt idx="7757">
                  <c:v>8.8763723897919422E-5</c:v>
                </c:pt>
                <c:pt idx="7758">
                  <c:v>1.3258625864963222E-4</c:v>
                </c:pt>
                <c:pt idx="7759">
                  <c:v>1.5914804229083629E-4</c:v>
                </c:pt>
                <c:pt idx="7760">
                  <c:v>1.1587573566479514E-4</c:v>
                </c:pt>
                <c:pt idx="7761">
                  <c:v>8.2994205618610543E-5</c:v>
                </c:pt>
                <c:pt idx="7762">
                  <c:v>8.2013610396782478E-5</c:v>
                </c:pt>
                <c:pt idx="7763">
                  <c:v>8.0869043736189869E-5</c:v>
                </c:pt>
                <c:pt idx="7764">
                  <c:v>7.9567692089937164E-5</c:v>
                </c:pt>
                <c:pt idx="7765">
                  <c:v>7.9740152188642702E-5</c:v>
                </c:pt>
                <c:pt idx="7766">
                  <c:v>7.9915536034395199E-5</c:v>
                </c:pt>
                <c:pt idx="7767">
                  <c:v>7.8206144605228795E-5</c:v>
                </c:pt>
                <c:pt idx="7768">
                  <c:v>8.0039785057236582E-5</c:v>
                </c:pt>
                <c:pt idx="7769">
                  <c:v>2.8336536810259441E-4</c:v>
                </c:pt>
                <c:pt idx="7770">
                  <c:v>6.9998706932363614E-4</c:v>
                </c:pt>
                <c:pt idx="7771">
                  <c:v>8.5788402727381141E-4</c:v>
                </c:pt>
                <c:pt idx="7772">
                  <c:v>4.5416342784963495E-4</c:v>
                </c:pt>
                <c:pt idx="7773">
                  <c:v>5.4042983978550691E-4</c:v>
                </c:pt>
                <c:pt idx="7774">
                  <c:v>2.6327435370445903E-4</c:v>
                </c:pt>
                <c:pt idx="7775">
                  <c:v>9.0645052551209854E-5</c:v>
                </c:pt>
                <c:pt idx="7776">
                  <c:v>1.0144253812346526E-4</c:v>
                </c:pt>
                <c:pt idx="7777">
                  <c:v>8.5326863266168797E-5</c:v>
                </c:pt>
                <c:pt idx="7778">
                  <c:v>8.2385507751917082E-5</c:v>
                </c:pt>
                <c:pt idx="7779">
                  <c:v>8.1649922787727718E-5</c:v>
                </c:pt>
                <c:pt idx="7780">
                  <c:v>7.8850504602524172E-5</c:v>
                </c:pt>
                <c:pt idx="7781">
                  <c:v>9.8113128497232102E-5</c:v>
                </c:pt>
                <c:pt idx="7782">
                  <c:v>1.2974233402918587E-4</c:v>
                </c:pt>
                <c:pt idx="7783">
                  <c:v>1.3284941873647959E-4</c:v>
                </c:pt>
                <c:pt idx="7784">
                  <c:v>1.1952860364567828E-4</c:v>
                </c:pt>
                <c:pt idx="7785">
                  <c:v>8.283183462817226E-5</c:v>
                </c:pt>
                <c:pt idx="7786">
                  <c:v>8.1900218787379556E-5</c:v>
                </c:pt>
                <c:pt idx="7787">
                  <c:v>8.0747970180097966E-5</c:v>
                </c:pt>
                <c:pt idx="7788">
                  <c:v>8.0079234188445238E-5</c:v>
                </c:pt>
                <c:pt idx="7789">
                  <c:v>8.0115745137363203E-5</c:v>
                </c:pt>
                <c:pt idx="7790">
                  <c:v>8.0154747417453278E-5</c:v>
                </c:pt>
                <c:pt idx="7791">
                  <c:v>7.8036315994018098E-5</c:v>
                </c:pt>
                <c:pt idx="7792">
                  <c:v>7.966860633627364E-5</c:v>
                </c:pt>
                <c:pt idx="7793">
                  <c:v>3.8912918480223595E-4</c:v>
                </c:pt>
                <c:pt idx="7794">
                  <c:v>1.4073973507143654E-3</c:v>
                </c:pt>
                <c:pt idx="7795">
                  <c:v>7.2451638713467406E-4</c:v>
                </c:pt>
                <c:pt idx="7796">
                  <c:v>5.2704323393082723E-4</c:v>
                </c:pt>
                <c:pt idx="7797">
                  <c:v>9.259961973896373E-4</c:v>
                </c:pt>
                <c:pt idx="7798">
                  <c:v>3.508378743918198E-4</c:v>
                </c:pt>
                <c:pt idx="7799">
                  <c:v>1.1441756385683606E-4</c:v>
                </c:pt>
                <c:pt idx="7800">
                  <c:v>9.014928171315738E-5</c:v>
                </c:pt>
                <c:pt idx="7801">
                  <c:v>8.5350605304931572E-5</c:v>
                </c:pt>
                <c:pt idx="7802">
                  <c:v>8.3805299690423033E-5</c:v>
                </c:pt>
                <c:pt idx="7803">
                  <c:v>8.1899829576889953E-5</c:v>
                </c:pt>
                <c:pt idx="7804">
                  <c:v>7.7945362187143409E-5</c:v>
                </c:pt>
                <c:pt idx="7805">
                  <c:v>8.5291856156259312E-5</c:v>
                </c:pt>
                <c:pt idx="7806">
                  <c:v>1.233518659117568E-4</c:v>
                </c:pt>
                <c:pt idx="7807">
                  <c:v>1.3307482682566475E-4</c:v>
                </c:pt>
                <c:pt idx="7808">
                  <c:v>1.1140526076273655E-4</c:v>
                </c:pt>
                <c:pt idx="7809">
                  <c:v>8.218958846745682E-5</c:v>
                </c:pt>
                <c:pt idx="7810">
                  <c:v>8.8000293685224371E-5</c:v>
                </c:pt>
                <c:pt idx="7811">
                  <c:v>8.8706805626881274E-5</c:v>
                </c:pt>
                <c:pt idx="7812">
                  <c:v>9.6016920906568027E-5</c:v>
                </c:pt>
                <c:pt idx="7813">
                  <c:v>9.594898674393718E-5</c:v>
                </c:pt>
                <c:pt idx="7814">
                  <c:v>2.4161044066617576E-4</c:v>
                </c:pt>
                <c:pt idx="7815">
                  <c:v>1.9681015596826213E-3</c:v>
                </c:pt>
                <c:pt idx="7816">
                  <c:v>2.8709659690392205E-3</c:v>
                </c:pt>
                <c:pt idx="7817">
                  <c:v>3.6914393368083472E-3</c:v>
                </c:pt>
                <c:pt idx="7818">
                  <c:v>4.4373065894135989E-3</c:v>
                </c:pt>
                <c:pt idx="7819">
                  <c:v>4.2478939490063344E-3</c:v>
                </c:pt>
                <c:pt idx="7820">
                  <c:v>2.7690484468781465E-3</c:v>
                </c:pt>
                <c:pt idx="7821">
                  <c:v>7.7873539572648448E-4</c:v>
                </c:pt>
                <c:pt idx="7822">
                  <c:v>3.1130919232282657E-4</c:v>
                </c:pt>
                <c:pt idx="7823">
                  <c:v>8.9989066804716742E-5</c:v>
                </c:pt>
                <c:pt idx="7824">
                  <c:v>8.7726594349388641E-5</c:v>
                </c:pt>
                <c:pt idx="7825">
                  <c:v>8.4844230983116602E-5</c:v>
                </c:pt>
                <c:pt idx="7826">
                  <c:v>8.348430681054812E-5</c:v>
                </c:pt>
                <c:pt idx="7827">
                  <c:v>8.1983438136006185E-5</c:v>
                </c:pt>
                <c:pt idx="7828">
                  <c:v>8.0660114688128708E-5</c:v>
                </c:pt>
                <c:pt idx="7829">
                  <c:v>1.0111899419639093E-4</c:v>
                </c:pt>
                <c:pt idx="7830">
                  <c:v>1.3510224651718607E-4</c:v>
                </c:pt>
                <c:pt idx="7831">
                  <c:v>1.4233387717023632E-4</c:v>
                </c:pt>
                <c:pt idx="7832">
                  <c:v>1.1832639107077128E-4</c:v>
                </c:pt>
                <c:pt idx="7833">
                  <c:v>8.488452674727199E-5</c:v>
                </c:pt>
                <c:pt idx="7834">
                  <c:v>7.0018380566918453E-4</c:v>
                </c:pt>
                <c:pt idx="7835">
                  <c:v>6.558473132369818E-4</c:v>
                </c:pt>
                <c:pt idx="7836">
                  <c:v>5.1146530459029917E-4</c:v>
                </c:pt>
                <c:pt idx="7837">
                  <c:v>5.9673411784720576E-4</c:v>
                </c:pt>
                <c:pt idx="7838">
                  <c:v>2.6721168700148082E-4</c:v>
                </c:pt>
                <c:pt idx="7839">
                  <c:v>7.827106155394736E-5</c:v>
                </c:pt>
                <c:pt idx="7840">
                  <c:v>8.5942401976684467E-5</c:v>
                </c:pt>
                <c:pt idx="7841">
                  <c:v>5.4383380058328269E-4</c:v>
                </c:pt>
                <c:pt idx="7842">
                  <c:v>1.475747096878591E-3</c:v>
                </c:pt>
                <c:pt idx="7843">
                  <c:v>2.2937870933648868E-3</c:v>
                </c:pt>
                <c:pt idx="7844">
                  <c:v>6.0204531429595845E-4</c:v>
                </c:pt>
                <c:pt idx="7845">
                  <c:v>2.6788671574734164E-3</c:v>
                </c:pt>
                <c:pt idx="7846">
                  <c:v>4.0637210230826245E-4</c:v>
                </c:pt>
                <c:pt idx="7847">
                  <c:v>1.754108789261704E-4</c:v>
                </c:pt>
                <c:pt idx="7848">
                  <c:v>9.568912079529713E-5</c:v>
                </c:pt>
                <c:pt idx="7849">
                  <c:v>9.3777038332366083E-5</c:v>
                </c:pt>
                <c:pt idx="7850">
                  <c:v>8.9985790821087611E-5</c:v>
                </c:pt>
                <c:pt idx="7851">
                  <c:v>8.966681715099435E-5</c:v>
                </c:pt>
                <c:pt idx="7852">
                  <c:v>8.72248970429688E-5</c:v>
                </c:pt>
                <c:pt idx="7853">
                  <c:v>1.3813712992401546E-4</c:v>
                </c:pt>
                <c:pt idx="7854">
                  <c:v>1.3763988137373967E-4</c:v>
                </c:pt>
                <c:pt idx="7855">
                  <c:v>1.6044584068582049E-4</c:v>
                </c:pt>
                <c:pt idx="7856">
                  <c:v>1.4004887843445694E-4</c:v>
                </c:pt>
                <c:pt idx="7857">
                  <c:v>1.139527215415257E-4</c:v>
                </c:pt>
                <c:pt idx="7858">
                  <c:v>9.8835751915915814E-5</c:v>
                </c:pt>
                <c:pt idx="7859">
                  <c:v>9.7790709097246047E-5</c:v>
                </c:pt>
                <c:pt idx="7860">
                  <c:v>1.0093550904041381E-4</c:v>
                </c:pt>
                <c:pt idx="7861">
                  <c:v>1.0082635084850861E-4</c:v>
                </c:pt>
                <c:pt idx="7862">
                  <c:v>8.2262876267226253E-5</c:v>
                </c:pt>
                <c:pt idx="7863">
                  <c:v>8.0661831866718554E-5</c:v>
                </c:pt>
                <c:pt idx="7864">
                  <c:v>1.1412565218669169E-4</c:v>
                </c:pt>
                <c:pt idx="7865">
                  <c:v>1.0786400617910823E-3</c:v>
                </c:pt>
                <c:pt idx="7866">
                  <c:v>3.1504689640416473E-3</c:v>
                </c:pt>
                <c:pt idx="7867">
                  <c:v>3.3680391428309951E-3</c:v>
                </c:pt>
                <c:pt idx="7868">
                  <c:v>9.2705269178179975E-4</c:v>
                </c:pt>
                <c:pt idx="7869">
                  <c:v>4.8726472256886595E-3</c:v>
                </c:pt>
                <c:pt idx="7870">
                  <c:v>4.2024291055052629E-4</c:v>
                </c:pt>
                <c:pt idx="7871">
                  <c:v>1.9763546119444764E-4</c:v>
                </c:pt>
                <c:pt idx="7872">
                  <c:v>1.0125950121972389E-4</c:v>
                </c:pt>
                <c:pt idx="7873">
                  <c:v>1.0035839202052894E-4</c:v>
                </c:pt>
                <c:pt idx="7874">
                  <c:v>9.5523550804203016E-5</c:v>
                </c:pt>
                <c:pt idx="7875">
                  <c:v>9.2270184359912369E-5</c:v>
                </c:pt>
                <c:pt idx="7876">
                  <c:v>9.1865868149573689E-5</c:v>
                </c:pt>
                <c:pt idx="7877">
                  <c:v>1.4253319632288883E-4</c:v>
                </c:pt>
                <c:pt idx="7878">
                  <c:v>1.4455020936405061E-4</c:v>
                </c:pt>
                <c:pt idx="7879">
                  <c:v>1.6801362039630589E-4</c:v>
                </c:pt>
                <c:pt idx="7880">
                  <c:v>1.7568142566585886E-4</c:v>
                </c:pt>
                <c:pt idx="7881">
                  <c:v>2.6336763433331491E-4</c:v>
                </c:pt>
                <c:pt idx="7882">
                  <c:v>8.1844658475224255E-5</c:v>
                </c:pt>
                <c:pt idx="7883">
                  <c:v>7.7893207084338129E-5</c:v>
                </c:pt>
                <c:pt idx="7884">
                  <c:v>1.600546403701974E-4</c:v>
                </c:pt>
                <c:pt idx="7885">
                  <c:v>1.8469582778369458E-4</c:v>
                </c:pt>
                <c:pt idx="7886">
                  <c:v>6.5172940991390852E-5</c:v>
                </c:pt>
                <c:pt idx="7887">
                  <c:v>7.2697215407540111E-5</c:v>
                </c:pt>
                <c:pt idx="7888">
                  <c:v>7.7404138350810591E-5</c:v>
                </c:pt>
                <c:pt idx="7889">
                  <c:v>3.1021414852741607E-4</c:v>
                </c:pt>
                <c:pt idx="7890">
                  <c:v>1.8118116988663741E-2</c:v>
                </c:pt>
                <c:pt idx="7891">
                  <c:v>3.1139102274102638E-2</c:v>
                </c:pt>
                <c:pt idx="7892">
                  <c:v>3.2822739993110354E-2</c:v>
                </c:pt>
                <c:pt idx="7893">
                  <c:v>1.4784658541048309E-2</c:v>
                </c:pt>
                <c:pt idx="7894">
                  <c:v>3.794202694488744E-4</c:v>
                </c:pt>
                <c:pt idx="7895">
                  <c:v>1.855007541782578E-4</c:v>
                </c:pt>
                <c:pt idx="7896">
                  <c:v>9.7696732798650341E-5</c:v>
                </c:pt>
                <c:pt idx="7897">
                  <c:v>1.023578543237581E-4</c:v>
                </c:pt>
                <c:pt idx="7898">
                  <c:v>1.0916550481881093E-4</c:v>
                </c:pt>
                <c:pt idx="7899">
                  <c:v>9.9147660438815959E-5</c:v>
                </c:pt>
                <c:pt idx="7900">
                  <c:v>1.3918433499914389E-4</c:v>
                </c:pt>
                <c:pt idx="7901">
                  <c:v>1.7928957470085435E-4</c:v>
                </c:pt>
                <c:pt idx="7902">
                  <c:v>2.1126990713410019E-4</c:v>
                </c:pt>
                <c:pt idx="7903">
                  <c:v>2.9203275105347311E-4</c:v>
                </c:pt>
                <c:pt idx="7904">
                  <c:v>3.8423511514543482E-4</c:v>
                </c:pt>
                <c:pt idx="7905">
                  <c:v>1.1403391611608421E-4</c:v>
                </c:pt>
                <c:pt idx="7906">
                  <c:v>9.2675431951441266E-5</c:v>
                </c:pt>
                <c:pt idx="7907">
                  <c:v>2.8613879826763398E-4</c:v>
                </c:pt>
                <c:pt idx="7908">
                  <c:v>1.6369191909154431E-4</c:v>
                </c:pt>
                <c:pt idx="7909">
                  <c:v>1.7564457026478797E-4</c:v>
                </c:pt>
                <c:pt idx="7910">
                  <c:v>1.006504982294785E-4</c:v>
                </c:pt>
                <c:pt idx="7911">
                  <c:v>8.4505094676243575E-5</c:v>
                </c:pt>
                <c:pt idx="7912">
                  <c:v>8.0489161555372604E-5</c:v>
                </c:pt>
                <c:pt idx="7913">
                  <c:v>2.078048875196604E-4</c:v>
                </c:pt>
                <c:pt idx="7914">
                  <c:v>1.0739593165934793E-3</c:v>
                </c:pt>
                <c:pt idx="7915">
                  <c:v>1.8473759653168578E-3</c:v>
                </c:pt>
                <c:pt idx="7916">
                  <c:v>4.916595661059234E-4</c:v>
                </c:pt>
                <c:pt idx="7917">
                  <c:v>2.209198227109882E-3</c:v>
                </c:pt>
                <c:pt idx="7918">
                  <c:v>2.7341982039737889E-4</c:v>
                </c:pt>
                <c:pt idx="7919">
                  <c:v>1.002020653536793E-4</c:v>
                </c:pt>
                <c:pt idx="7920">
                  <c:v>1.2645404517365032E-4</c:v>
                </c:pt>
                <c:pt idx="7921">
                  <c:v>1.2371023568435454E-4</c:v>
                </c:pt>
                <c:pt idx="7922">
                  <c:v>8.5042100675465987E-5</c:v>
                </c:pt>
                <c:pt idx="7923">
                  <c:v>8.2721466078219404E-5</c:v>
                </c:pt>
                <c:pt idx="7924">
                  <c:v>8.024991982246594E-5</c:v>
                </c:pt>
                <c:pt idx="7925">
                  <c:v>1.1358485277014146E-4</c:v>
                </c:pt>
                <c:pt idx="7926">
                  <c:v>1.4008150440495846E-4</c:v>
                </c:pt>
                <c:pt idx="7927">
                  <c:v>1.5144596557557902E-4</c:v>
                </c:pt>
                <c:pt idx="7928">
                  <c:v>1.3539510880921515E-4</c:v>
                </c:pt>
                <c:pt idx="7929">
                  <c:v>8.496650597703509E-5</c:v>
                </c:pt>
                <c:pt idx="7930">
                  <c:v>8.4084817958754186E-5</c:v>
                </c:pt>
                <c:pt idx="7931">
                  <c:v>1.0622006189435579E-4</c:v>
                </c:pt>
                <c:pt idx="7932">
                  <c:v>8.0688036388850508E-5</c:v>
                </c:pt>
                <c:pt idx="7933">
                  <c:v>8.0476590185709542E-5</c:v>
                </c:pt>
                <c:pt idx="7934">
                  <c:v>8.0437741816090342E-5</c:v>
                </c:pt>
                <c:pt idx="7935">
                  <c:v>8.0002609010106407E-5</c:v>
                </c:pt>
                <c:pt idx="7936">
                  <c:v>8.2287777909104503E-5</c:v>
                </c:pt>
                <c:pt idx="7937">
                  <c:v>4.2758636035764979E-4</c:v>
                </c:pt>
                <c:pt idx="7938">
                  <c:v>2.287299012206609E-3</c:v>
                </c:pt>
                <c:pt idx="7939">
                  <c:v>7.255577344227675E-3</c:v>
                </c:pt>
                <c:pt idx="7940">
                  <c:v>5.6920000125703805E-4</c:v>
                </c:pt>
                <c:pt idx="7941">
                  <c:v>4.8679504103266834E-3</c:v>
                </c:pt>
                <c:pt idx="7942">
                  <c:v>4.1657561047916969E-4</c:v>
                </c:pt>
                <c:pt idx="7943">
                  <c:v>2.0739258273879012E-4</c:v>
                </c:pt>
                <c:pt idx="7944">
                  <c:v>8.9336655979033083E-5</c:v>
                </c:pt>
                <c:pt idx="7945">
                  <c:v>8.6666901454972721E-5</c:v>
                </c:pt>
                <c:pt idx="7946">
                  <c:v>8.5114259177532692E-5</c:v>
                </c:pt>
                <c:pt idx="7947">
                  <c:v>8.2173887460532905E-5</c:v>
                </c:pt>
                <c:pt idx="7948">
                  <c:v>7.9473517977124493E-5</c:v>
                </c:pt>
                <c:pt idx="7949">
                  <c:v>1.0210738555446841E-4</c:v>
                </c:pt>
                <c:pt idx="7950">
                  <c:v>1.3474897000065878E-4</c:v>
                </c:pt>
                <c:pt idx="7951">
                  <c:v>1.4209678454597723E-4</c:v>
                </c:pt>
                <c:pt idx="7952">
                  <c:v>1.3953593697946392E-4</c:v>
                </c:pt>
                <c:pt idx="7953">
                  <c:v>8.2791638813791904E-5</c:v>
                </c:pt>
                <c:pt idx="7954">
                  <c:v>6.6393080474938374E-4</c:v>
                </c:pt>
                <c:pt idx="7955">
                  <c:v>6.6051809282587234E-4</c:v>
                </c:pt>
                <c:pt idx="7956">
                  <c:v>5.8712541507498532E-4</c:v>
                </c:pt>
                <c:pt idx="7957">
                  <c:v>7.8020620723961401E-4</c:v>
                </c:pt>
                <c:pt idx="7958">
                  <c:v>4.2017905793416161E-4</c:v>
                </c:pt>
                <c:pt idx="7959">
                  <c:v>7.7077207527948813E-5</c:v>
                </c:pt>
                <c:pt idx="7960">
                  <c:v>7.9466107090570489E-5</c:v>
                </c:pt>
                <c:pt idx="7961">
                  <c:v>4.447534939122241E-4</c:v>
                </c:pt>
                <c:pt idx="7962">
                  <c:v>9.6739908897324812E-4</c:v>
                </c:pt>
                <c:pt idx="7963">
                  <c:v>9.823130298253417E-4</c:v>
                </c:pt>
                <c:pt idx="7964">
                  <c:v>5.341271864862685E-4</c:v>
                </c:pt>
                <c:pt idx="7965">
                  <c:v>1.0159571258821234E-3</c:v>
                </c:pt>
                <c:pt idx="7966">
                  <c:v>3.2711871813951757E-4</c:v>
                </c:pt>
                <c:pt idx="7967">
                  <c:v>8.7738422843071734E-5</c:v>
                </c:pt>
                <c:pt idx="7968">
                  <c:v>8.7428275466051367E-5</c:v>
                </c:pt>
                <c:pt idx="7969">
                  <c:v>8.348972595398902E-5</c:v>
                </c:pt>
                <c:pt idx="7970">
                  <c:v>8.0616688187802048E-5</c:v>
                </c:pt>
                <c:pt idx="7971">
                  <c:v>7.9692758511087241E-5</c:v>
                </c:pt>
                <c:pt idx="7972">
                  <c:v>7.6008213225464894E-5</c:v>
                </c:pt>
                <c:pt idx="7973">
                  <c:v>8.2675521004129613E-5</c:v>
                </c:pt>
                <c:pt idx="7974">
                  <c:v>1.2110596769679586E-4</c:v>
                </c:pt>
                <c:pt idx="7975">
                  <c:v>1.3388594515836917E-4</c:v>
                </c:pt>
                <c:pt idx="7976">
                  <c:v>1.1691776379665376E-4</c:v>
                </c:pt>
                <c:pt idx="7977">
                  <c:v>8.3656863695790221E-5</c:v>
                </c:pt>
                <c:pt idx="7978">
                  <c:v>8.5162053048906029E-5</c:v>
                </c:pt>
                <c:pt idx="7979">
                  <c:v>9.4081206367356549E-5</c:v>
                </c:pt>
                <c:pt idx="7980">
                  <c:v>1.0539231920952192E-4</c:v>
                </c:pt>
                <c:pt idx="7981">
                  <c:v>1.0689860612839696E-4</c:v>
                </c:pt>
                <c:pt idx="7982">
                  <c:v>9.3261227462878028E-5</c:v>
                </c:pt>
                <c:pt idx="7983">
                  <c:v>8.0365922715848383E-5</c:v>
                </c:pt>
                <c:pt idx="7984">
                  <c:v>8.2525273307378736E-5</c:v>
                </c:pt>
                <c:pt idx="7985">
                  <c:v>4.0279440766203395E-4</c:v>
                </c:pt>
                <c:pt idx="7986">
                  <c:v>2.461659958272867E-3</c:v>
                </c:pt>
                <c:pt idx="7987">
                  <c:v>6.1351214963988529E-3</c:v>
                </c:pt>
                <c:pt idx="7988">
                  <c:v>2.462677463416866E-3</c:v>
                </c:pt>
                <c:pt idx="7989">
                  <c:v>2.7749116438126058E-3</c:v>
                </c:pt>
                <c:pt idx="7990">
                  <c:v>3.9522442342656742E-4</c:v>
                </c:pt>
                <c:pt idx="7991">
                  <c:v>1.6254630138980359E-4</c:v>
                </c:pt>
                <c:pt idx="7992">
                  <c:v>9.2123835375348959E-5</c:v>
                </c:pt>
                <c:pt idx="7993">
                  <c:v>8.9240083215947309E-5</c:v>
                </c:pt>
                <c:pt idx="7994">
                  <c:v>8.6217515643884286E-5</c:v>
                </c:pt>
                <c:pt idx="7995">
                  <c:v>8.5399502989022219E-5</c:v>
                </c:pt>
                <c:pt idx="7996">
                  <c:v>8.25256041054448E-5</c:v>
                </c:pt>
                <c:pt idx="7997">
                  <c:v>1.1461900870447771E-4</c:v>
                </c:pt>
                <c:pt idx="7998">
                  <c:v>1.5049644250664999E-4</c:v>
                </c:pt>
                <c:pt idx="7999">
                  <c:v>1.5825546611694002E-4</c:v>
                </c:pt>
                <c:pt idx="8000">
                  <c:v>1.7452696063843204E-4</c:v>
                </c:pt>
                <c:pt idx="8001">
                  <c:v>1.062239333246425E-4</c:v>
                </c:pt>
                <c:pt idx="8002">
                  <c:v>8.5754307379943417E-5</c:v>
                </c:pt>
                <c:pt idx="8003">
                  <c:v>9.7192239310260167E-5</c:v>
                </c:pt>
                <c:pt idx="8004">
                  <c:v>1.0864712594055875E-4</c:v>
                </c:pt>
                <c:pt idx="8005">
                  <c:v>1.0981209642633598E-4</c:v>
                </c:pt>
                <c:pt idx="8006">
                  <c:v>9.5603869633830468E-5</c:v>
                </c:pt>
                <c:pt idx="8007">
                  <c:v>7.991054033554646E-5</c:v>
                </c:pt>
                <c:pt idx="8008">
                  <c:v>8.1445784974452861E-5</c:v>
                </c:pt>
                <c:pt idx="8009">
                  <c:v>4.1464946132290442E-4</c:v>
                </c:pt>
                <c:pt idx="8010">
                  <c:v>1.1962022524848223E-3</c:v>
                </c:pt>
                <c:pt idx="8011">
                  <c:v>1.2780354011745273E-3</c:v>
                </c:pt>
                <c:pt idx="8012">
                  <c:v>6.4114467147662871E-4</c:v>
                </c:pt>
                <c:pt idx="8013">
                  <c:v>1.1898192833546743E-3</c:v>
                </c:pt>
                <c:pt idx="8014">
                  <c:v>3.7132281766377289E-4</c:v>
                </c:pt>
                <c:pt idx="8015">
                  <c:v>9.106400398193984E-5</c:v>
                </c:pt>
                <c:pt idx="8016">
                  <c:v>9.0159584863788573E-5</c:v>
                </c:pt>
                <c:pt idx="8017">
                  <c:v>8.5718006005711399E-5</c:v>
                </c:pt>
                <c:pt idx="8018">
                  <c:v>8.2499126939340059E-5</c:v>
                </c:pt>
                <c:pt idx="8019">
                  <c:v>8.2135527880689558E-5</c:v>
                </c:pt>
                <c:pt idx="8020">
                  <c:v>7.9908556915164682E-5</c:v>
                </c:pt>
                <c:pt idx="8021">
                  <c:v>1.0670966119956684E-4</c:v>
                </c:pt>
                <c:pt idx="8022">
                  <c:v>1.0516206999054651E-4</c:v>
                </c:pt>
                <c:pt idx="8023">
                  <c:v>1.3287647957021655E-4</c:v>
                </c:pt>
                <c:pt idx="8024">
                  <c:v>1.4197121587768111E-4</c:v>
                </c:pt>
                <c:pt idx="8025">
                  <c:v>8.9115980046353726E-5</c:v>
                </c:pt>
                <c:pt idx="8026">
                  <c:v>8.6406929904620156E-5</c:v>
                </c:pt>
                <c:pt idx="8027">
                  <c:v>5.616227050983313E-4</c:v>
                </c:pt>
                <c:pt idx="8028">
                  <c:v>9.383192857488665E-5</c:v>
                </c:pt>
                <c:pt idx="8029">
                  <c:v>9.4623140636009001E-5</c:v>
                </c:pt>
                <c:pt idx="8030">
                  <c:v>8.9109687332901928E-5</c:v>
                </c:pt>
                <c:pt idx="8031">
                  <c:v>7.9342385057600904E-5</c:v>
                </c:pt>
                <c:pt idx="8032">
                  <c:v>8.083920425410479E-5</c:v>
                </c:pt>
                <c:pt idx="8033">
                  <c:v>3.784427324493755E-4</c:v>
                </c:pt>
                <c:pt idx="8034">
                  <c:v>3.8677300459633943E-3</c:v>
                </c:pt>
                <c:pt idx="8035">
                  <c:v>4.9563953901927346E-3</c:v>
                </c:pt>
                <c:pt idx="8036">
                  <c:v>1.6637019269168066E-3</c:v>
                </c:pt>
                <c:pt idx="8037">
                  <c:v>1.4524156148270238E-3</c:v>
                </c:pt>
                <c:pt idx="8038">
                  <c:v>3.6422163009475141E-4</c:v>
                </c:pt>
                <c:pt idx="8039">
                  <c:v>1.8298464079340501E-4</c:v>
                </c:pt>
                <c:pt idx="8040">
                  <c:v>9.1856750666195866E-5</c:v>
                </c:pt>
                <c:pt idx="8041">
                  <c:v>8.8723456153690352E-5</c:v>
                </c:pt>
                <c:pt idx="8042">
                  <c:v>8.581907566817378E-5</c:v>
                </c:pt>
                <c:pt idx="8043">
                  <c:v>8.3222153676342102E-5</c:v>
                </c:pt>
                <c:pt idx="8044">
                  <c:v>8.0029573874361486E-5</c:v>
                </c:pt>
                <c:pt idx="8045">
                  <c:v>7.8654575703929661E-5</c:v>
                </c:pt>
                <c:pt idx="8046">
                  <c:v>8.1024791480208415E-5</c:v>
                </c:pt>
                <c:pt idx="8047">
                  <c:v>8.2807709078993908E-5</c:v>
                </c:pt>
                <c:pt idx="8048">
                  <c:v>2.1452167210038898E-4</c:v>
                </c:pt>
                <c:pt idx="8049">
                  <c:v>8.8653923319048801E-5</c:v>
                </c:pt>
                <c:pt idx="8050">
                  <c:v>9.6018767039219224E-5</c:v>
                </c:pt>
                <c:pt idx="8051">
                  <c:v>1.1062291620071801E-4</c:v>
                </c:pt>
                <c:pt idx="8052">
                  <c:v>1.0967847659378488E-4</c:v>
                </c:pt>
                <c:pt idx="8053">
                  <c:v>1.1433538607977792E-4</c:v>
                </c:pt>
                <c:pt idx="8054">
                  <c:v>1.1070362372742777E-4</c:v>
                </c:pt>
                <c:pt idx="8055">
                  <c:v>8.8332198581357203E-5</c:v>
                </c:pt>
                <c:pt idx="8056">
                  <c:v>7.9164662647764232E-5</c:v>
                </c:pt>
                <c:pt idx="8057">
                  <c:v>1.5219575476868393E-4</c:v>
                </c:pt>
                <c:pt idx="8058">
                  <c:v>2.6823101353249767E-3</c:v>
                </c:pt>
                <c:pt idx="8059">
                  <c:v>2.5744201216684908E-3</c:v>
                </c:pt>
                <c:pt idx="8060">
                  <c:v>6.0892795411835148E-4</c:v>
                </c:pt>
                <c:pt idx="8061">
                  <c:v>1.2370419678150372E-3</c:v>
                </c:pt>
                <c:pt idx="8062">
                  <c:v>3.2207720378445105E-4</c:v>
                </c:pt>
                <c:pt idx="8063">
                  <c:v>9.7316331762769181E-5</c:v>
                </c:pt>
                <c:pt idx="8064">
                  <c:v>9.16911640856635E-5</c:v>
                </c:pt>
                <c:pt idx="8065">
                  <c:v>8.8859062921225682E-5</c:v>
                </c:pt>
                <c:pt idx="8066">
                  <c:v>8.6318615269483944E-5</c:v>
                </c:pt>
                <c:pt idx="8067">
                  <c:v>8.4877601375164192E-5</c:v>
                </c:pt>
                <c:pt idx="8068">
                  <c:v>8.0533441740535179E-5</c:v>
                </c:pt>
                <c:pt idx="8069">
                  <c:v>7.8458836471196846E-5</c:v>
                </c:pt>
                <c:pt idx="8070">
                  <c:v>1.4435013103275822E-4</c:v>
                </c:pt>
                <c:pt idx="8071">
                  <c:v>1.7950701544974527E-4</c:v>
                </c:pt>
                <c:pt idx="8072">
                  <c:v>5.0886063257897561E-4</c:v>
                </c:pt>
                <c:pt idx="8073">
                  <c:v>1.9810180133463093E-4</c:v>
                </c:pt>
                <c:pt idx="8074">
                  <c:v>2.0783492118988742E-4</c:v>
                </c:pt>
                <c:pt idx="8075">
                  <c:v>1.5787396707797705E-4</c:v>
                </c:pt>
                <c:pt idx="8076">
                  <c:v>1.6832523824328235E-4</c:v>
                </c:pt>
                <c:pt idx="8077">
                  <c:v>1.6301159799584933E-4</c:v>
                </c:pt>
                <c:pt idx="8078">
                  <c:v>1.6180278487442184E-4</c:v>
                </c:pt>
                <c:pt idx="8079">
                  <c:v>1.3075500686795811E-4</c:v>
                </c:pt>
                <c:pt idx="8080">
                  <c:v>9.5767866610448177E-5</c:v>
                </c:pt>
                <c:pt idx="8081">
                  <c:v>2.4424975466636259E-4</c:v>
                </c:pt>
                <c:pt idx="8082">
                  <c:v>2.8465346901084946E-3</c:v>
                </c:pt>
                <c:pt idx="8083">
                  <c:v>7.0883256368920898E-3</c:v>
                </c:pt>
                <c:pt idx="8084">
                  <c:v>1.6027730571404318E-3</c:v>
                </c:pt>
                <c:pt idx="8085">
                  <c:v>1.9792412852005161E-3</c:v>
                </c:pt>
                <c:pt idx="8086">
                  <c:v>4.1775317711767619E-4</c:v>
                </c:pt>
                <c:pt idx="8087">
                  <c:v>1.3731424976191003E-4</c:v>
                </c:pt>
                <c:pt idx="8088">
                  <c:v>9.1277799464516195E-5</c:v>
                </c:pt>
                <c:pt idx="8089">
                  <c:v>8.7213735980618063E-5</c:v>
                </c:pt>
                <c:pt idx="8090">
                  <c:v>8.5686881957576963E-5</c:v>
                </c:pt>
                <c:pt idx="8091">
                  <c:v>8.5663359116368759E-5</c:v>
                </c:pt>
                <c:pt idx="8092">
                  <c:v>8.1458586596467111E-5</c:v>
                </c:pt>
                <c:pt idx="8093">
                  <c:v>9.4614508064489255E-5</c:v>
                </c:pt>
                <c:pt idx="8094">
                  <c:v>1.2770818449022239E-4</c:v>
                </c:pt>
                <c:pt idx="8095">
                  <c:v>4.4118880331448721E-4</c:v>
                </c:pt>
                <c:pt idx="8096">
                  <c:v>1.2791868432385011E-4</c:v>
                </c:pt>
                <c:pt idx="8097">
                  <c:v>1.8624410686773665E-4</c:v>
                </c:pt>
                <c:pt idx="8098">
                  <c:v>8.4700609835495482E-5</c:v>
                </c:pt>
                <c:pt idx="8099">
                  <c:v>8.1530159863689805E-5</c:v>
                </c:pt>
                <c:pt idx="8100">
                  <c:v>8.0972267108959717E-5</c:v>
                </c:pt>
                <c:pt idx="8101">
                  <c:v>2.4079687316663466E-4</c:v>
                </c:pt>
                <c:pt idx="8102">
                  <c:v>7.9192192079053479E-5</c:v>
                </c:pt>
                <c:pt idx="8103">
                  <c:v>7.9968187329905471E-5</c:v>
                </c:pt>
                <c:pt idx="8104">
                  <c:v>8.1838649640134925E-5</c:v>
                </c:pt>
                <c:pt idx="8105">
                  <c:v>3.6668391500096814E-4</c:v>
                </c:pt>
                <c:pt idx="8106">
                  <c:v>3.2357807590969127E-3</c:v>
                </c:pt>
                <c:pt idx="8107">
                  <c:v>1.4941825574610124E-2</c:v>
                </c:pt>
                <c:pt idx="8108">
                  <c:v>2.7991075263123313E-3</c:v>
                </c:pt>
                <c:pt idx="8109">
                  <c:v>3.1278048087843204E-3</c:v>
                </c:pt>
                <c:pt idx="8110">
                  <c:v>6.2451437365835583E-4</c:v>
                </c:pt>
                <c:pt idx="8111">
                  <c:v>1.9165560842228011E-4</c:v>
                </c:pt>
                <c:pt idx="8112">
                  <c:v>1.0769919507436312E-4</c:v>
                </c:pt>
                <c:pt idx="8113">
                  <c:v>9.1390183719861878E-5</c:v>
                </c:pt>
                <c:pt idx="8114">
                  <c:v>8.6362122493080292E-5</c:v>
                </c:pt>
                <c:pt idx="8115">
                  <c:v>8.5386195252948276E-5</c:v>
                </c:pt>
                <c:pt idx="8116">
                  <c:v>8.1352770307810271E-5</c:v>
                </c:pt>
                <c:pt idx="8117">
                  <c:v>1.0368463858040354E-4</c:v>
                </c:pt>
                <c:pt idx="8118">
                  <c:v>1.2763749533202762E-4</c:v>
                </c:pt>
                <c:pt idx="8119">
                  <c:v>1.4023611013125442E-4</c:v>
                </c:pt>
                <c:pt idx="8120">
                  <c:v>2.7187459360957102E-4</c:v>
                </c:pt>
                <c:pt idx="8121">
                  <c:v>2.1021751169051351E-4</c:v>
                </c:pt>
                <c:pt idx="8122">
                  <c:v>1.5465501173303334E-4</c:v>
                </c:pt>
                <c:pt idx="8123">
                  <c:v>8.1991913499643965E-5</c:v>
                </c:pt>
                <c:pt idx="8124">
                  <c:v>7.9884919924785771E-5</c:v>
                </c:pt>
                <c:pt idx="8125">
                  <c:v>7.9313251886895542E-5</c:v>
                </c:pt>
                <c:pt idx="8126">
                  <c:v>8.068415339578879E-5</c:v>
                </c:pt>
                <c:pt idx="8127">
                  <c:v>8.1425309516798422E-5</c:v>
                </c:pt>
                <c:pt idx="8128">
                  <c:v>2.0620013112639544E-4</c:v>
                </c:pt>
                <c:pt idx="8129">
                  <c:v>2.0720186079647737E-3</c:v>
                </c:pt>
                <c:pt idx="8130">
                  <c:v>3.6778595768683024E-2</c:v>
                </c:pt>
                <c:pt idx="8131">
                  <c:v>9.2627114840722127E-3</c:v>
                </c:pt>
                <c:pt idx="8132">
                  <c:v>1.5334398701736501E-3</c:v>
                </c:pt>
                <c:pt idx="8133">
                  <c:v>3.188875694135881E-3</c:v>
                </c:pt>
                <c:pt idx="8134">
                  <c:v>4.8282135708762746E-4</c:v>
                </c:pt>
                <c:pt idx="8135">
                  <c:v>1.9936656014609403E-4</c:v>
                </c:pt>
                <c:pt idx="8136">
                  <c:v>1.1082577768700547E-4</c:v>
                </c:pt>
                <c:pt idx="8137">
                  <c:v>9.1558136842686698E-5</c:v>
                </c:pt>
                <c:pt idx="8138">
                  <c:v>9.0703403441984656E-5</c:v>
                </c:pt>
                <c:pt idx="8139">
                  <c:v>8.8112514855990685E-5</c:v>
                </c:pt>
                <c:pt idx="8140">
                  <c:v>8.4414561266491666E-5</c:v>
                </c:pt>
                <c:pt idx="8141">
                  <c:v>1.1176105794022738E-4</c:v>
                </c:pt>
                <c:pt idx="8142">
                  <c:v>1.3791164462520562E-4</c:v>
                </c:pt>
                <c:pt idx="8143">
                  <c:v>1.7083216471257989E-4</c:v>
                </c:pt>
                <c:pt idx="8144">
                  <c:v>3.7351510870381238E-4</c:v>
                </c:pt>
                <c:pt idx="8145">
                  <c:v>2.9440233620314565E-4</c:v>
                </c:pt>
                <c:pt idx="8146">
                  <c:v>1.93309937876433E-4</c:v>
                </c:pt>
                <c:pt idx="8147">
                  <c:v>1.1919628655135826E-4</c:v>
                </c:pt>
                <c:pt idx="8148">
                  <c:v>9.2974377975196763E-5</c:v>
                </c:pt>
                <c:pt idx="8149">
                  <c:v>8.9219078095818468E-5</c:v>
                </c:pt>
                <c:pt idx="8150">
                  <c:v>8.8616259951068273E-5</c:v>
                </c:pt>
                <c:pt idx="8151">
                  <c:v>8.8618957465651615E-5</c:v>
                </c:pt>
                <c:pt idx="8152">
                  <c:v>9.6307880180253807E-5</c:v>
                </c:pt>
                <c:pt idx="8153">
                  <c:v>1.063626103644084E-3</c:v>
                </c:pt>
                <c:pt idx="8154">
                  <c:v>9.8192817474769944E-3</c:v>
                </c:pt>
                <c:pt idx="8155">
                  <c:v>2.8837740247107214E-2</c:v>
                </c:pt>
                <c:pt idx="8156">
                  <c:v>5.7669119416474159E-3</c:v>
                </c:pt>
                <c:pt idx="8157">
                  <c:v>7.5084106950908357E-3</c:v>
                </c:pt>
                <c:pt idx="8158">
                  <c:v>6.4653014828116998E-4</c:v>
                </c:pt>
                <c:pt idx="8159">
                  <c:v>4.351851553177272E-4</c:v>
                </c:pt>
                <c:pt idx="8160">
                  <c:v>9.2963778143159131E-5</c:v>
                </c:pt>
                <c:pt idx="8161">
                  <c:v>9.0509722303983684E-5</c:v>
                </c:pt>
                <c:pt idx="8162">
                  <c:v>8.7582018937941306E-5</c:v>
                </c:pt>
                <c:pt idx="8163">
                  <c:v>8.6209044892676803E-5</c:v>
                </c:pt>
                <c:pt idx="8164">
                  <c:v>8.2029276017410639E-5</c:v>
                </c:pt>
                <c:pt idx="8165">
                  <c:v>8.3636537242722433E-5</c:v>
                </c:pt>
                <c:pt idx="8166">
                  <c:v>1.2397936776673937E-4</c:v>
                </c:pt>
                <c:pt idx="8167">
                  <c:v>1.8800061098751247E-4</c:v>
                </c:pt>
                <c:pt idx="8168">
                  <c:v>7.056291570165773E-4</c:v>
                </c:pt>
                <c:pt idx="8169">
                  <c:v>2.2121167781753048E-4</c:v>
                </c:pt>
                <c:pt idx="8170">
                  <c:v>1.4797485811359032E-4</c:v>
                </c:pt>
                <c:pt idx="8171">
                  <c:v>8.257844402220966E-5</c:v>
                </c:pt>
                <c:pt idx="8172">
                  <c:v>8.3803932439697418E-5</c:v>
                </c:pt>
                <c:pt idx="8173">
                  <c:v>8.2815430639127208E-5</c:v>
                </c:pt>
                <c:pt idx="8174">
                  <c:v>8.2492572654714252E-5</c:v>
                </c:pt>
                <c:pt idx="8175">
                  <c:v>8.2656897523618932E-5</c:v>
                </c:pt>
                <c:pt idx="8176">
                  <c:v>2.0697819907160382E-4</c:v>
                </c:pt>
                <c:pt idx="8177">
                  <c:v>3.3720946903732217E-3</c:v>
                </c:pt>
                <c:pt idx="8178">
                  <c:v>1.3740955309211111E-2</c:v>
                </c:pt>
                <c:pt idx="8179">
                  <c:v>3.8241718098470968E-2</c:v>
                </c:pt>
                <c:pt idx="8180">
                  <c:v>6.7652393751744403E-3</c:v>
                </c:pt>
                <c:pt idx="8181">
                  <c:v>7.4155216360879397E-3</c:v>
                </c:pt>
                <c:pt idx="8182">
                  <c:v>8.7824978460784809E-4</c:v>
                </c:pt>
                <c:pt idx="8183">
                  <c:v>5.0984032526322142E-4</c:v>
                </c:pt>
                <c:pt idx="8184">
                  <c:v>1.4421847749427084E-4</c:v>
                </c:pt>
                <c:pt idx="8185">
                  <c:v>8.8730807282057784E-5</c:v>
                </c:pt>
                <c:pt idx="8186">
                  <c:v>8.522676143168581E-5</c:v>
                </c:pt>
                <c:pt idx="8187">
                  <c:v>8.4759868967286344E-5</c:v>
                </c:pt>
                <c:pt idx="8188">
                  <c:v>8.1240224073418445E-5</c:v>
                </c:pt>
                <c:pt idx="8189">
                  <c:v>1.063988692780695E-4</c:v>
                </c:pt>
                <c:pt idx="8190">
                  <c:v>1.3880448179218725E-4</c:v>
                </c:pt>
                <c:pt idx="8191">
                  <c:v>1.5415180166105456E-4</c:v>
                </c:pt>
                <c:pt idx="8192">
                  <c:v>6.7258230244850495E-4</c:v>
                </c:pt>
                <c:pt idx="8193">
                  <c:v>3.7165377082610569E-4</c:v>
                </c:pt>
                <c:pt idx="8194">
                  <c:v>1.9674794592616952E-4</c:v>
                </c:pt>
                <c:pt idx="8195">
                  <c:v>1.4677425788193045E-4</c:v>
                </c:pt>
                <c:pt idx="8196">
                  <c:v>1.1975272624013989E-4</c:v>
                </c:pt>
                <c:pt idx="8197">
                  <c:v>1.0964764298107023E-4</c:v>
                </c:pt>
                <c:pt idx="8198">
                  <c:v>9.7649285727647474E-5</c:v>
                </c:pt>
                <c:pt idx="8199">
                  <c:v>8.4413929594022506E-5</c:v>
                </c:pt>
                <c:pt idx="8200">
                  <c:v>2.2458843858595069E-4</c:v>
                </c:pt>
                <c:pt idx="8201">
                  <c:v>1.0242021686127153E-3</c:v>
                </c:pt>
                <c:pt idx="8202">
                  <c:v>6.0438431727858431E-3</c:v>
                </c:pt>
                <c:pt idx="8203">
                  <c:v>4.1181841335678187E-3</c:v>
                </c:pt>
                <c:pt idx="8204">
                  <c:v>2.6909248267409187E-3</c:v>
                </c:pt>
                <c:pt idx="8205">
                  <c:v>3.5894852074317024E-3</c:v>
                </c:pt>
                <c:pt idx="8206">
                  <c:v>5.2045358738275066E-4</c:v>
                </c:pt>
                <c:pt idx="8207">
                  <c:v>4.3378375672883522E-4</c:v>
                </c:pt>
                <c:pt idx="8208">
                  <c:v>9.6378561574991293E-5</c:v>
                </c:pt>
                <c:pt idx="8209">
                  <c:v>9.3324258860250065E-5</c:v>
                </c:pt>
                <c:pt idx="8210">
                  <c:v>1.0994472423319149E-4</c:v>
                </c:pt>
                <c:pt idx="8211">
                  <c:v>1.2022858068746661E-4</c:v>
                </c:pt>
                <c:pt idx="8212">
                  <c:v>1.4554459967818574E-4</c:v>
                </c:pt>
                <c:pt idx="8213">
                  <c:v>1.5141394651840663E-4</c:v>
                </c:pt>
                <c:pt idx="8214">
                  <c:v>1.6186325670259797E-4</c:v>
                </c:pt>
                <c:pt idx="8215">
                  <c:v>7.0324661323643168E-3</c:v>
                </c:pt>
                <c:pt idx="8216">
                  <c:v>8.9998036755685983E-3</c:v>
                </c:pt>
                <c:pt idx="8217">
                  <c:v>8.6206545602439122E-3</c:v>
                </c:pt>
                <c:pt idx="8218">
                  <c:v>8.3560167589611656E-3</c:v>
                </c:pt>
                <c:pt idx="8219">
                  <c:v>8.1579507417435543E-3</c:v>
                </c:pt>
                <c:pt idx="8220">
                  <c:v>5.2674960319173915E-3</c:v>
                </c:pt>
                <c:pt idx="8221">
                  <c:v>3.6939853016248144E-3</c:v>
                </c:pt>
                <c:pt idx="8222">
                  <c:v>5.6346798689990859E-4</c:v>
                </c:pt>
                <c:pt idx="8223">
                  <c:v>8.4808312456785074E-5</c:v>
                </c:pt>
                <c:pt idx="8224">
                  <c:v>8.7085589117652051E-5</c:v>
                </c:pt>
                <c:pt idx="8225">
                  <c:v>1.1595953954674856E-3</c:v>
                </c:pt>
                <c:pt idx="8226">
                  <c:v>1.1629562149259835E-2</c:v>
                </c:pt>
                <c:pt idx="8227">
                  <c:v>9.1403271621879698E-3</c:v>
                </c:pt>
                <c:pt idx="8228">
                  <c:v>7.3055852090568845E-3</c:v>
                </c:pt>
                <c:pt idx="8229">
                  <c:v>2.8679002211619421E-3</c:v>
                </c:pt>
                <c:pt idx="8230">
                  <c:v>4.2810476462763937E-4</c:v>
                </c:pt>
                <c:pt idx="8231">
                  <c:v>2.4668392533982309E-4</c:v>
                </c:pt>
                <c:pt idx="8232">
                  <c:v>1.3002542996865918E-4</c:v>
                </c:pt>
                <c:pt idx="8233">
                  <c:v>1.7250931050060344E-4</c:v>
                </c:pt>
                <c:pt idx="8234">
                  <c:v>1.1398293652089995E-4</c:v>
                </c:pt>
                <c:pt idx="8235">
                  <c:v>9.1668482858825478E-5</c:v>
                </c:pt>
                <c:pt idx="8236">
                  <c:v>8.6823361347080613E-5</c:v>
                </c:pt>
                <c:pt idx="8237">
                  <c:v>8.3748368810278783E-5</c:v>
                </c:pt>
                <c:pt idx="8238">
                  <c:v>9.2522311473416089E-5</c:v>
                </c:pt>
                <c:pt idx="8239">
                  <c:v>2.9851044299875149E-3</c:v>
                </c:pt>
                <c:pt idx="8240">
                  <c:v>1.4416765732882791E-3</c:v>
                </c:pt>
                <c:pt idx="8241">
                  <c:v>4.3528092957981135E-3</c:v>
                </c:pt>
                <c:pt idx="8242">
                  <c:v>3.583486810998559E-3</c:v>
                </c:pt>
                <c:pt idx="8243">
                  <c:v>4.3766079893477914E-3</c:v>
                </c:pt>
                <c:pt idx="8244">
                  <c:v>3.3220651476594336E-3</c:v>
                </c:pt>
                <c:pt idx="8245">
                  <c:v>2.083590794085672E-3</c:v>
                </c:pt>
                <c:pt idx="8246">
                  <c:v>1.0303593039524596E-4</c:v>
                </c:pt>
                <c:pt idx="8247">
                  <c:v>8.0991471569162555E-5</c:v>
                </c:pt>
                <c:pt idx="8248">
                  <c:v>8.184508311327104E-5</c:v>
                </c:pt>
                <c:pt idx="8249">
                  <c:v>3.0280997052134029E-4</c:v>
                </c:pt>
                <c:pt idx="8250">
                  <c:v>2.0222388340820985E-3</c:v>
                </c:pt>
                <c:pt idx="8251">
                  <c:v>1.6158758142237458E-3</c:v>
                </c:pt>
                <c:pt idx="8252">
                  <c:v>7.267644330344595E-4</c:v>
                </c:pt>
                <c:pt idx="8253">
                  <c:v>1.7771809629754337E-3</c:v>
                </c:pt>
                <c:pt idx="8254">
                  <c:v>4.066894757732749E-4</c:v>
                </c:pt>
                <c:pt idx="8255">
                  <c:v>1.9975172116720746E-4</c:v>
                </c:pt>
                <c:pt idx="8256">
                  <c:v>1.5737309096831181E-4</c:v>
                </c:pt>
                <c:pt idx="8257">
                  <c:v>1.0000038604937498E-4</c:v>
                </c:pt>
                <c:pt idx="8258">
                  <c:v>9.4252854766375984E-5</c:v>
                </c:pt>
                <c:pt idx="8259">
                  <c:v>1.0629380091105255E-4</c:v>
                </c:pt>
                <c:pt idx="8260">
                  <c:v>1.1248487255646637E-4</c:v>
                </c:pt>
                <c:pt idx="8261">
                  <c:v>1.3862226963454156E-4</c:v>
                </c:pt>
                <c:pt idx="8262">
                  <c:v>1.4978530652422618E-4</c:v>
                </c:pt>
                <c:pt idx="8263">
                  <c:v>1.1663400026705613E-3</c:v>
                </c:pt>
                <c:pt idx="8264">
                  <c:v>7.0277831347502527E-4</c:v>
                </c:pt>
                <c:pt idx="8265">
                  <c:v>4.6032081996629355E-4</c:v>
                </c:pt>
                <c:pt idx="8266">
                  <c:v>1.4145946753103746E-4</c:v>
                </c:pt>
                <c:pt idx="8267">
                  <c:v>8.7851940006033606E-5</c:v>
                </c:pt>
                <c:pt idx="8268">
                  <c:v>8.5794671917034407E-5</c:v>
                </c:pt>
                <c:pt idx="8269">
                  <c:v>8.7453702219435342E-5</c:v>
                </c:pt>
                <c:pt idx="8270">
                  <c:v>8.7392384855858844E-5</c:v>
                </c:pt>
                <c:pt idx="8271">
                  <c:v>8.6305295005396801E-5</c:v>
                </c:pt>
                <c:pt idx="8272">
                  <c:v>8.7482943436760762E-5</c:v>
                </c:pt>
                <c:pt idx="8273">
                  <c:v>4.5095555273630649E-4</c:v>
                </c:pt>
                <c:pt idx="8274">
                  <c:v>1.5525095606517729E-3</c:v>
                </c:pt>
                <c:pt idx="8275">
                  <c:v>1.1896087447366669E-3</c:v>
                </c:pt>
                <c:pt idx="8276">
                  <c:v>9.4949069877147091E-4</c:v>
                </c:pt>
                <c:pt idx="8277">
                  <c:v>3.0994588038651205E-3</c:v>
                </c:pt>
                <c:pt idx="8278">
                  <c:v>3.509859463332018E-4</c:v>
                </c:pt>
                <c:pt idx="8279">
                  <c:v>1.1533491940786939E-4</c:v>
                </c:pt>
                <c:pt idx="8280">
                  <c:v>1.304062346563471E-4</c:v>
                </c:pt>
                <c:pt idx="8281">
                  <c:v>9.839481188402524E-5</c:v>
                </c:pt>
                <c:pt idx="8282">
                  <c:v>8.2552269869526904E-5</c:v>
                </c:pt>
                <c:pt idx="8283">
                  <c:v>9.0687108324665529E-5</c:v>
                </c:pt>
                <c:pt idx="8284">
                  <c:v>1.0260864188032648E-4</c:v>
                </c:pt>
                <c:pt idx="8285">
                  <c:v>1.3096643288322806E-4</c:v>
                </c:pt>
                <c:pt idx="8286">
                  <c:v>1.224527902264915E-4</c:v>
                </c:pt>
                <c:pt idx="8287">
                  <c:v>3.1409361393480755E-4</c:v>
                </c:pt>
                <c:pt idx="8288">
                  <c:v>1.5333268688164112E-3</c:v>
                </c:pt>
                <c:pt idx="8289">
                  <c:v>3.0363183292680577E-4</c:v>
                </c:pt>
                <c:pt idx="8290">
                  <c:v>7.2233925610768395E-5</c:v>
                </c:pt>
                <c:pt idx="8291">
                  <c:v>6.81327326530058E-5</c:v>
                </c:pt>
                <c:pt idx="8292">
                  <c:v>6.5786249964395791E-5</c:v>
                </c:pt>
                <c:pt idx="8293">
                  <c:v>6.5275488156188013E-5</c:v>
                </c:pt>
                <c:pt idx="8294">
                  <c:v>6.3696678275192368E-5</c:v>
                </c:pt>
                <c:pt idx="8295">
                  <c:v>6.4282612790174159E-5</c:v>
                </c:pt>
                <c:pt idx="8296">
                  <c:v>8.8368943988810939E-5</c:v>
                </c:pt>
                <c:pt idx="8297">
                  <c:v>9.2234788712332854E-3</c:v>
                </c:pt>
                <c:pt idx="8298">
                  <c:v>5.8940492685237017E-2</c:v>
                </c:pt>
                <c:pt idx="8299">
                  <c:v>2.7858885146691534E-2</c:v>
                </c:pt>
                <c:pt idx="8300">
                  <c:v>2.7943594761530776E-3</c:v>
                </c:pt>
                <c:pt idx="8301">
                  <c:v>3.9617986660293687E-3</c:v>
                </c:pt>
                <c:pt idx="8302">
                  <c:v>4.1172184664649801E-4</c:v>
                </c:pt>
                <c:pt idx="8303">
                  <c:v>1.0866081460301104E-4</c:v>
                </c:pt>
                <c:pt idx="8304">
                  <c:v>1.173020919749907E-4</c:v>
                </c:pt>
                <c:pt idx="8305">
                  <c:v>7.7681967863741183E-5</c:v>
                </c:pt>
                <c:pt idx="8306">
                  <c:v>7.198990608511337E-5</c:v>
                </c:pt>
                <c:pt idx="8307">
                  <c:v>6.7491326010252656E-5</c:v>
                </c:pt>
                <c:pt idx="8308">
                  <c:v>6.8925831525629895E-5</c:v>
                </c:pt>
                <c:pt idx="8309">
                  <c:v>1.1442737635329295E-4</c:v>
                </c:pt>
                <c:pt idx="8310">
                  <c:v>1.3476022624833595E-4</c:v>
                </c:pt>
                <c:pt idx="8311">
                  <c:v>1.4050142252063701E-4</c:v>
                </c:pt>
                <c:pt idx="8312">
                  <c:v>4.5080694722203013E-4</c:v>
                </c:pt>
                <c:pt idx="8313">
                  <c:v>2.4754736729349123E-4</c:v>
                </c:pt>
                <c:pt idx="8314">
                  <c:v>4.9321196810663286E-4</c:v>
                </c:pt>
                <c:pt idx="8315">
                  <c:v>1.1389879095632053E-4</c:v>
                </c:pt>
                <c:pt idx="8316">
                  <c:v>1.1485226423365087E-4</c:v>
                </c:pt>
                <c:pt idx="8317">
                  <c:v>1.0128140423674258E-4</c:v>
                </c:pt>
                <c:pt idx="8318">
                  <c:v>1.0520580771892929E-4</c:v>
                </c:pt>
                <c:pt idx="8319">
                  <c:v>9.4313686796104271E-5</c:v>
                </c:pt>
                <c:pt idx="8320">
                  <c:v>8.1323470089171888E-5</c:v>
                </c:pt>
                <c:pt idx="8321">
                  <c:v>5.2576960357275735E-4</c:v>
                </c:pt>
                <c:pt idx="8322">
                  <c:v>6.123910487810658E-3</c:v>
                </c:pt>
                <c:pt idx="8323">
                  <c:v>3.2750068328234933E-2</c:v>
                </c:pt>
                <c:pt idx="8324">
                  <c:v>3.8785635434827994E-3</c:v>
                </c:pt>
                <c:pt idx="8325">
                  <c:v>3.1912037696482792E-3</c:v>
                </c:pt>
                <c:pt idx="8326">
                  <c:v>4.1701172236728796E-4</c:v>
                </c:pt>
                <c:pt idx="8327">
                  <c:v>1.6887809402873282E-4</c:v>
                </c:pt>
                <c:pt idx="8328">
                  <c:v>1.1205268557848143E-4</c:v>
                </c:pt>
                <c:pt idx="8329">
                  <c:v>8.779898796432381E-5</c:v>
                </c:pt>
                <c:pt idx="8330">
                  <c:v>8.5928332895989225E-5</c:v>
                </c:pt>
                <c:pt idx="8331">
                  <c:v>8.4482330614182931E-5</c:v>
                </c:pt>
                <c:pt idx="8332">
                  <c:v>9.2313995678801921E-5</c:v>
                </c:pt>
                <c:pt idx="8333">
                  <c:v>1.2134453543515601E-4</c:v>
                </c:pt>
                <c:pt idx="8334">
                  <c:v>1.4631207691664767E-4</c:v>
                </c:pt>
                <c:pt idx="8335">
                  <c:v>1.5949948600151807E-4</c:v>
                </c:pt>
                <c:pt idx="8336">
                  <c:v>2.0876955052131965E-3</c:v>
                </c:pt>
                <c:pt idx="8337">
                  <c:v>2.1934544910056533E-3</c:v>
                </c:pt>
                <c:pt idx="8338">
                  <c:v>3.2015425438910294E-3</c:v>
                </c:pt>
                <c:pt idx="8339">
                  <c:v>3.3830598347535414E-3</c:v>
                </c:pt>
                <c:pt idx="8340">
                  <c:v>3.2037931696883401E-3</c:v>
                </c:pt>
                <c:pt idx="8341">
                  <c:v>3.0436433713892431E-3</c:v>
                </c:pt>
                <c:pt idx="8342">
                  <c:v>3.3496672072390256E-3</c:v>
                </c:pt>
                <c:pt idx="8343">
                  <c:v>2.3551120768744113E-3</c:v>
                </c:pt>
                <c:pt idx="8344">
                  <c:v>1.1001389241957679E-3</c:v>
                </c:pt>
                <c:pt idx="8345">
                  <c:v>1.8646367747364447E-3</c:v>
                </c:pt>
                <c:pt idx="8346">
                  <c:v>3.7515041103465339E-2</c:v>
                </c:pt>
                <c:pt idx="8347">
                  <c:v>0.10237761069805298</c:v>
                </c:pt>
                <c:pt idx="8348">
                  <c:v>2.1284837590959796E-2</c:v>
                </c:pt>
                <c:pt idx="8349">
                  <c:v>3.8471623862364034E-3</c:v>
                </c:pt>
                <c:pt idx="8350">
                  <c:v>4.6016284935507874E-4</c:v>
                </c:pt>
                <c:pt idx="8351">
                  <c:v>1.993362199089827E-4</c:v>
                </c:pt>
                <c:pt idx="8352">
                  <c:v>9.2970394406092461E-5</c:v>
                </c:pt>
                <c:pt idx="8353">
                  <c:v>8.9591981635463917E-5</c:v>
                </c:pt>
                <c:pt idx="8354">
                  <c:v>8.659785412673841E-5</c:v>
                </c:pt>
                <c:pt idx="8355">
                  <c:v>8.6496989204589545E-5</c:v>
                </c:pt>
                <c:pt idx="8356">
                  <c:v>8.5955455705741235E-5</c:v>
                </c:pt>
                <c:pt idx="8357">
                  <c:v>1.2078917644881239E-4</c:v>
                </c:pt>
                <c:pt idx="8358">
                  <c:v>1.3868597718389719E-4</c:v>
                </c:pt>
                <c:pt idx="8359">
                  <c:v>1.5429060941456071E-4</c:v>
                </c:pt>
                <c:pt idx="8360">
                  <c:v>2.191346171432654E-4</c:v>
                </c:pt>
                <c:pt idx="8361">
                  <c:v>1.3433045096291596E-2</c:v>
                </c:pt>
                <c:pt idx="8362">
                  <c:v>1.6177724465000192E-2</c:v>
                </c:pt>
                <c:pt idx="8363">
                  <c:v>2.222797694294941E-2</c:v>
                </c:pt>
                <c:pt idx="8364">
                  <c:v>2.2267705614099041E-3</c:v>
                </c:pt>
                <c:pt idx="8365">
                  <c:v>1.4080607565726334E-3</c:v>
                </c:pt>
                <c:pt idx="8366">
                  <c:v>8.244623635299813E-5</c:v>
                </c:pt>
                <c:pt idx="8367">
                  <c:v>8.1583251407532292E-5</c:v>
                </c:pt>
                <c:pt idx="8368">
                  <c:v>3.787681588147262E-3</c:v>
                </c:pt>
                <c:pt idx="8369">
                  <c:v>3.9151578953246814E-3</c:v>
                </c:pt>
                <c:pt idx="8370">
                  <c:v>1.0155113375561128E-2</c:v>
                </c:pt>
                <c:pt idx="8371">
                  <c:v>9.508569416559998E-3</c:v>
                </c:pt>
                <c:pt idx="8372">
                  <c:v>4.5577591233639985E-3</c:v>
                </c:pt>
                <c:pt idx="8373">
                  <c:v>8.2743379392763647E-3</c:v>
                </c:pt>
                <c:pt idx="8374">
                  <c:v>4.0477160021136428E-4</c:v>
                </c:pt>
                <c:pt idx="8375">
                  <c:v>2.2504324197302034E-4</c:v>
                </c:pt>
                <c:pt idx="8376">
                  <c:v>9.4345490295841028E-5</c:v>
                </c:pt>
                <c:pt idx="8377">
                  <c:v>9.0708731471701189E-5</c:v>
                </c:pt>
                <c:pt idx="8378">
                  <c:v>8.7561272747293633E-5</c:v>
                </c:pt>
                <c:pt idx="8379">
                  <c:v>8.6174337725624192E-5</c:v>
                </c:pt>
                <c:pt idx="8380">
                  <c:v>8.2503577872836408E-5</c:v>
                </c:pt>
                <c:pt idx="8381">
                  <c:v>8.0638737653505535E-5</c:v>
                </c:pt>
                <c:pt idx="8382">
                  <c:v>8.4393950771461835E-5</c:v>
                </c:pt>
                <c:pt idx="8383">
                  <c:v>8.549542474205699E-5</c:v>
                </c:pt>
                <c:pt idx="8384">
                  <c:v>2.2427614190180693E-4</c:v>
                </c:pt>
                <c:pt idx="8385">
                  <c:v>1.9793307714284055E-4</c:v>
                </c:pt>
                <c:pt idx="8386">
                  <c:v>1.2088784485449375E-4</c:v>
                </c:pt>
                <c:pt idx="8387">
                  <c:v>7.9491045879196209E-5</c:v>
                </c:pt>
                <c:pt idx="8388">
                  <c:v>7.7295286316216149E-5</c:v>
                </c:pt>
                <c:pt idx="8389">
                  <c:v>7.7543143523029859E-5</c:v>
                </c:pt>
                <c:pt idx="8390">
                  <c:v>7.7931111437678539E-5</c:v>
                </c:pt>
                <c:pt idx="8391">
                  <c:v>7.7526820866750295E-5</c:v>
                </c:pt>
                <c:pt idx="8392">
                  <c:v>7.9061869288598143E-5</c:v>
                </c:pt>
                <c:pt idx="8393">
                  <c:v>4.153176990086633E-4</c:v>
                </c:pt>
                <c:pt idx="8394">
                  <c:v>2.1852963285609399E-3</c:v>
                </c:pt>
                <c:pt idx="8395">
                  <c:v>1.3777275458710372E-3</c:v>
                </c:pt>
                <c:pt idx="8396">
                  <c:v>7.0217107179562481E-4</c:v>
                </c:pt>
                <c:pt idx="8397">
                  <c:v>2.2627420329435995E-3</c:v>
                </c:pt>
                <c:pt idx="8398">
                  <c:v>4.3184659866862612E-4</c:v>
                </c:pt>
                <c:pt idx="8399">
                  <c:v>2.6647301928341366E-4</c:v>
                </c:pt>
                <c:pt idx="8400">
                  <c:v>9.1197472742050626E-5</c:v>
                </c:pt>
                <c:pt idx="8401">
                  <c:v>8.8334608167789415E-5</c:v>
                </c:pt>
                <c:pt idx="8402">
                  <c:v>8.6042322918837314E-5</c:v>
                </c:pt>
                <c:pt idx="8403">
                  <c:v>8.3920822791955333E-5</c:v>
                </c:pt>
                <c:pt idx="8404">
                  <c:v>9.9341301504563662E-5</c:v>
                </c:pt>
                <c:pt idx="8405">
                  <c:v>1.3696605176192767E-4</c:v>
                </c:pt>
                <c:pt idx="8406">
                  <c:v>1.9825597789149932E-4</c:v>
                </c:pt>
                <c:pt idx="8407">
                  <c:v>2.0424621990054045E-4</c:v>
                </c:pt>
                <c:pt idx="8408">
                  <c:v>1.7592113385450387E-4</c:v>
                </c:pt>
                <c:pt idx="8409">
                  <c:v>8.8325020496325739E-5</c:v>
                </c:pt>
                <c:pt idx="8410">
                  <c:v>8.1161174643011659E-5</c:v>
                </c:pt>
                <c:pt idx="8411">
                  <c:v>7.8919943627913053E-5</c:v>
                </c:pt>
                <c:pt idx="8412">
                  <c:v>7.8597490075562929E-5</c:v>
                </c:pt>
                <c:pt idx="8413">
                  <c:v>7.7187219514216827E-5</c:v>
                </c:pt>
                <c:pt idx="8414">
                  <c:v>7.6908266528825204E-5</c:v>
                </c:pt>
                <c:pt idx="8415">
                  <c:v>7.7439553650344851E-5</c:v>
                </c:pt>
                <c:pt idx="8416">
                  <c:v>7.9724258095810102E-5</c:v>
                </c:pt>
                <c:pt idx="8417">
                  <c:v>3.8316512095025831E-4</c:v>
                </c:pt>
                <c:pt idx="8418">
                  <c:v>2.182497685799401E-3</c:v>
                </c:pt>
                <c:pt idx="8419">
                  <c:v>1.1395587587754861E-2</c:v>
                </c:pt>
                <c:pt idx="8420">
                  <c:v>1.3225881028068693E-3</c:v>
                </c:pt>
                <c:pt idx="8421">
                  <c:v>4.3785406321578575E-3</c:v>
                </c:pt>
                <c:pt idx="8422">
                  <c:v>9.0972985462771741E-4</c:v>
                </c:pt>
                <c:pt idx="8423">
                  <c:v>1.958914306040807E-4</c:v>
                </c:pt>
                <c:pt idx="8424">
                  <c:v>9.184852218175982E-5</c:v>
                </c:pt>
                <c:pt idx="8425">
                  <c:v>8.7159324242740076E-5</c:v>
                </c:pt>
                <c:pt idx="8426">
                  <c:v>8.4530729692813407E-5</c:v>
                </c:pt>
                <c:pt idx="8427">
                  <c:v>8.3127628279605552E-5</c:v>
                </c:pt>
                <c:pt idx="8428">
                  <c:v>7.8866714775334719E-5</c:v>
                </c:pt>
                <c:pt idx="8429">
                  <c:v>1.0280451209722185E-4</c:v>
                </c:pt>
                <c:pt idx="8430">
                  <c:v>1.3707126840115515E-4</c:v>
                </c:pt>
                <c:pt idx="8431">
                  <c:v>1.4379295954264628E-4</c:v>
                </c:pt>
                <c:pt idx="8432">
                  <c:v>1.3484745913420652E-4</c:v>
                </c:pt>
                <c:pt idx="8433">
                  <c:v>9.4207455447437659E-5</c:v>
                </c:pt>
                <c:pt idx="8434">
                  <c:v>1.0723464272685311E-4</c:v>
                </c:pt>
                <c:pt idx="8435">
                  <c:v>8.0137359478283006E-5</c:v>
                </c:pt>
                <c:pt idx="8436">
                  <c:v>7.845283858816477E-5</c:v>
                </c:pt>
                <c:pt idx="8437">
                  <c:v>7.7837927764225058E-5</c:v>
                </c:pt>
                <c:pt idx="8438">
                  <c:v>7.6467360985943365E-5</c:v>
                </c:pt>
                <c:pt idx="8439">
                  <c:v>7.6827568931186492E-5</c:v>
                </c:pt>
                <c:pt idx="8440">
                  <c:v>7.9651576097123701E-5</c:v>
                </c:pt>
                <c:pt idx="8441">
                  <c:v>3.3983523351528743E-4</c:v>
                </c:pt>
                <c:pt idx="8442">
                  <c:v>2.3093782301742429E-3</c:v>
                </c:pt>
                <c:pt idx="8443">
                  <c:v>6.5332439537990486E-3</c:v>
                </c:pt>
                <c:pt idx="8444">
                  <c:v>1.1212418141619551E-3</c:v>
                </c:pt>
                <c:pt idx="8445">
                  <c:v>4.4315224376942821E-3</c:v>
                </c:pt>
                <c:pt idx="8446">
                  <c:v>1.1960509452519424E-3</c:v>
                </c:pt>
                <c:pt idx="8447">
                  <c:v>1.2757133349003855E-4</c:v>
                </c:pt>
                <c:pt idx="8448">
                  <c:v>7.4784323631008474E-5</c:v>
                </c:pt>
                <c:pt idx="8449">
                  <c:v>7.0804939234827684E-5</c:v>
                </c:pt>
                <c:pt idx="8450">
                  <c:v>7.0301484854461271E-5</c:v>
                </c:pt>
                <c:pt idx="8451">
                  <c:v>7.2588043063431487E-5</c:v>
                </c:pt>
                <c:pt idx="8452">
                  <c:v>6.8248359874045604E-5</c:v>
                </c:pt>
                <c:pt idx="8453">
                  <c:v>7.0330280234858457E-5</c:v>
                </c:pt>
                <c:pt idx="8454">
                  <c:v>1.1086813186735393E-4</c:v>
                </c:pt>
                <c:pt idx="8455">
                  <c:v>1.3178933250396237E-4</c:v>
                </c:pt>
                <c:pt idx="8456">
                  <c:v>2.1630730024185633E-4</c:v>
                </c:pt>
                <c:pt idx="8457">
                  <c:v>1.0288689329390714E-4</c:v>
                </c:pt>
                <c:pt idx="8458">
                  <c:v>8.3627322265783711E-5</c:v>
                </c:pt>
                <c:pt idx="8459">
                  <c:v>8.3637748096943942E-5</c:v>
                </c:pt>
                <c:pt idx="8460">
                  <c:v>8.0933700823720731E-5</c:v>
                </c:pt>
                <c:pt idx="8461">
                  <c:v>7.8425092611690312E-5</c:v>
                </c:pt>
                <c:pt idx="8462">
                  <c:v>7.8660242242169258E-5</c:v>
                </c:pt>
                <c:pt idx="8463">
                  <c:v>7.8766381095646886E-5</c:v>
                </c:pt>
                <c:pt idx="8464">
                  <c:v>8.1747915159348085E-5</c:v>
                </c:pt>
                <c:pt idx="8465">
                  <c:v>5.0498803185743883E-4</c:v>
                </c:pt>
                <c:pt idx="8466">
                  <c:v>9.1017811033801757E-3</c:v>
                </c:pt>
                <c:pt idx="8467">
                  <c:v>1.5016314166725853E-2</c:v>
                </c:pt>
                <c:pt idx="8468">
                  <c:v>9.4219213963285054E-4</c:v>
                </c:pt>
                <c:pt idx="8469">
                  <c:v>2.8933144364918385E-3</c:v>
                </c:pt>
                <c:pt idx="8470">
                  <c:v>4.6269013747924921E-4</c:v>
                </c:pt>
                <c:pt idx="8471">
                  <c:v>2.3360033320991884E-4</c:v>
                </c:pt>
                <c:pt idx="8472">
                  <c:v>9.0968096535420744E-5</c:v>
                </c:pt>
                <c:pt idx="8473">
                  <c:v>8.8843342669360677E-5</c:v>
                </c:pt>
                <c:pt idx="8474">
                  <c:v>8.3535264461354704E-5</c:v>
                </c:pt>
                <c:pt idx="8475">
                  <c:v>7.7414757266640007E-5</c:v>
                </c:pt>
                <c:pt idx="8476">
                  <c:v>7.777175867863669E-5</c:v>
                </c:pt>
                <c:pt idx="8477">
                  <c:v>9.4132516875270367E-5</c:v>
                </c:pt>
                <c:pt idx="8478">
                  <c:v>1.3230409270887806E-4</c:v>
                </c:pt>
                <c:pt idx="8479">
                  <c:v>1.5396306667597595E-4</c:v>
                </c:pt>
                <c:pt idx="8480">
                  <c:v>2.3225552084971761E-4</c:v>
                </c:pt>
                <c:pt idx="8481">
                  <c:v>1.5839967734452063E-4</c:v>
                </c:pt>
                <c:pt idx="8482">
                  <c:v>1.9968933053603224E-4</c:v>
                </c:pt>
                <c:pt idx="8483">
                  <c:v>3.9850154429038316E-4</c:v>
                </c:pt>
                <c:pt idx="8484">
                  <c:v>9.0379506282562406E-5</c:v>
                </c:pt>
                <c:pt idx="8485">
                  <c:v>8.1055230468057293E-5</c:v>
                </c:pt>
                <c:pt idx="8486">
                  <c:v>8.0488880997647413E-5</c:v>
                </c:pt>
                <c:pt idx="8487">
                  <c:v>8.2012806223652089E-5</c:v>
                </c:pt>
                <c:pt idx="8488">
                  <c:v>8.5169168384839137E-5</c:v>
                </c:pt>
                <c:pt idx="8489">
                  <c:v>5.0708524386119187E-4</c:v>
                </c:pt>
                <c:pt idx="8490">
                  <c:v>4.1631681283855514E-3</c:v>
                </c:pt>
                <c:pt idx="8491">
                  <c:v>2.0877550279665369E-2</c:v>
                </c:pt>
                <c:pt idx="8492">
                  <c:v>1.4006347840621828E-3</c:v>
                </c:pt>
                <c:pt idx="8493">
                  <c:v>2.5055288643806208E-3</c:v>
                </c:pt>
                <c:pt idx="8494">
                  <c:v>5.7961529444773183E-4</c:v>
                </c:pt>
                <c:pt idx="8495">
                  <c:v>1.479049648848191E-4</c:v>
                </c:pt>
                <c:pt idx="8496">
                  <c:v>1.1550729802124935E-4</c:v>
                </c:pt>
                <c:pt idx="8497">
                  <c:v>8.8905004878004904E-5</c:v>
                </c:pt>
                <c:pt idx="8498">
                  <c:v>8.7189282138899776E-5</c:v>
                </c:pt>
                <c:pt idx="8499">
                  <c:v>8.6642078820577372E-5</c:v>
                </c:pt>
                <c:pt idx="8500">
                  <c:v>8.5939068643672647E-5</c:v>
                </c:pt>
                <c:pt idx="8501">
                  <c:v>1.2116397555530802E-4</c:v>
                </c:pt>
                <c:pt idx="8502">
                  <c:v>1.4188402253388518E-4</c:v>
                </c:pt>
                <c:pt idx="8503">
                  <c:v>1.4354389181210183E-4</c:v>
                </c:pt>
                <c:pt idx="8504">
                  <c:v>2.917250896290216E-4</c:v>
                </c:pt>
                <c:pt idx="8505">
                  <c:v>2.0974758694638181E-4</c:v>
                </c:pt>
                <c:pt idx="8506">
                  <c:v>8.3605721272178387E-5</c:v>
                </c:pt>
                <c:pt idx="8507">
                  <c:v>8.1518445511362557E-5</c:v>
                </c:pt>
                <c:pt idx="8508">
                  <c:v>8.0865634460942448E-5</c:v>
                </c:pt>
                <c:pt idx="8509">
                  <c:v>7.9170235587359763E-5</c:v>
                </c:pt>
                <c:pt idx="8510">
                  <c:v>7.8897871170102582E-5</c:v>
                </c:pt>
                <c:pt idx="8511">
                  <c:v>7.9346513193484096E-5</c:v>
                </c:pt>
                <c:pt idx="8512">
                  <c:v>8.2250307091681261E-5</c:v>
                </c:pt>
                <c:pt idx="8513">
                  <c:v>2.9580600556746632E-4</c:v>
                </c:pt>
                <c:pt idx="8514">
                  <c:v>3.9783456354718347E-2</c:v>
                </c:pt>
                <c:pt idx="8515">
                  <c:v>5.631654642592137E-2</c:v>
                </c:pt>
                <c:pt idx="8516">
                  <c:v>3.2512066046760262E-2</c:v>
                </c:pt>
                <c:pt idx="8517">
                  <c:v>1.7132980293757379E-2</c:v>
                </c:pt>
                <c:pt idx="8518">
                  <c:v>3.1453269263393189E-4</c:v>
                </c:pt>
                <c:pt idx="8519">
                  <c:v>9.1555125475592617E-5</c:v>
                </c:pt>
                <c:pt idx="8520">
                  <c:v>9.0146664056111491E-5</c:v>
                </c:pt>
                <c:pt idx="8521">
                  <c:v>8.7203355708054603E-5</c:v>
                </c:pt>
                <c:pt idx="8522">
                  <c:v>8.368983574297754E-5</c:v>
                </c:pt>
                <c:pt idx="8523">
                  <c:v>8.3571109306865456E-5</c:v>
                </c:pt>
                <c:pt idx="8524">
                  <c:v>8.0075266643616687E-5</c:v>
                </c:pt>
                <c:pt idx="8525">
                  <c:v>1.0439745720033174E-4</c:v>
                </c:pt>
                <c:pt idx="8526">
                  <c:v>1.2591336198646737E-4</c:v>
                </c:pt>
                <c:pt idx="8527">
                  <c:v>1.3823902974785266E-4</c:v>
                </c:pt>
                <c:pt idx="8528">
                  <c:v>1.713376936513009E-4</c:v>
                </c:pt>
                <c:pt idx="8529">
                  <c:v>8.5226445690159244E-5</c:v>
                </c:pt>
                <c:pt idx="8530">
                  <c:v>8.3317251856014792E-5</c:v>
                </c:pt>
                <c:pt idx="8531">
                  <c:v>8.1569527198845659E-5</c:v>
                </c:pt>
                <c:pt idx="8532">
                  <c:v>7.9209220591316799E-5</c:v>
                </c:pt>
                <c:pt idx="8533">
                  <c:v>7.8912705209313965E-5</c:v>
                </c:pt>
                <c:pt idx="8534">
                  <c:v>7.9464328101958454E-5</c:v>
                </c:pt>
                <c:pt idx="8535">
                  <c:v>7.9529709254625209E-5</c:v>
                </c:pt>
                <c:pt idx="8536">
                  <c:v>8.237445907650574E-5</c:v>
                </c:pt>
                <c:pt idx="8537">
                  <c:v>3.2147778978639858E-4</c:v>
                </c:pt>
                <c:pt idx="8538">
                  <c:v>3.5739742176062544E-2</c:v>
                </c:pt>
                <c:pt idx="8539">
                  <c:v>3.9092393353530305E-2</c:v>
                </c:pt>
                <c:pt idx="8540">
                  <c:v>1.8599574295350994E-2</c:v>
                </c:pt>
                <c:pt idx="8541">
                  <c:v>8.2319002354908476E-3</c:v>
                </c:pt>
                <c:pt idx="8542">
                  <c:v>3.179086802229377E-4</c:v>
                </c:pt>
                <c:pt idx="8543">
                  <c:v>9.4240357100014956E-5</c:v>
                </c:pt>
                <c:pt idx="8544">
                  <c:v>9.2669523302244816E-5</c:v>
                </c:pt>
                <c:pt idx="8545">
                  <c:v>8.964216711339183E-5</c:v>
                </c:pt>
                <c:pt idx="8546">
                  <c:v>8.5311197472420628E-5</c:v>
                </c:pt>
                <c:pt idx="8547">
                  <c:v>8.5173996981643705E-5</c:v>
                </c:pt>
                <c:pt idx="8548">
                  <c:v>8.1112525298852002E-5</c:v>
                </c:pt>
                <c:pt idx="8549">
                  <c:v>7.8693629074230384E-5</c:v>
                </c:pt>
                <c:pt idx="8550">
                  <c:v>8.7438512221045227E-5</c:v>
                </c:pt>
                <c:pt idx="8551">
                  <c:v>9.7896236557813051E-5</c:v>
                </c:pt>
                <c:pt idx="8552">
                  <c:v>8.1794935441503432E-4</c:v>
                </c:pt>
                <c:pt idx="8553">
                  <c:v>3.367403433544977E-4</c:v>
                </c:pt>
                <c:pt idx="8554">
                  <c:v>1.003659795385533E-4</c:v>
                </c:pt>
                <c:pt idx="8555">
                  <c:v>3.5718525117924994E-3</c:v>
                </c:pt>
                <c:pt idx="8556">
                  <c:v>7.7340689896178828E-5</c:v>
                </c:pt>
                <c:pt idx="8557">
                  <c:v>1.2753617109879196E-4</c:v>
                </c:pt>
                <c:pt idx="8558">
                  <c:v>2.3173573759576326E-3</c:v>
                </c:pt>
                <c:pt idx="8559">
                  <c:v>6.2766904107393728E-3</c:v>
                </c:pt>
                <c:pt idx="8560">
                  <c:v>3.4537171224048929E-3</c:v>
                </c:pt>
                <c:pt idx="8561">
                  <c:v>1.3605330890954493E-2</c:v>
                </c:pt>
                <c:pt idx="8562">
                  <c:v>3.9152169104656347E-2</c:v>
                </c:pt>
                <c:pt idx="8563">
                  <c:v>3.5316870102696678E-2</c:v>
                </c:pt>
                <c:pt idx="8564">
                  <c:v>1.2162066539782173E-2</c:v>
                </c:pt>
                <c:pt idx="8565">
                  <c:v>1.0236058834195901E-2</c:v>
                </c:pt>
                <c:pt idx="8566">
                  <c:v>3.4055453007052932E-4</c:v>
                </c:pt>
                <c:pt idx="8567">
                  <c:v>8.8530231231793093E-5</c:v>
                </c:pt>
                <c:pt idx="8568">
                  <c:v>6.2774274757808321E-5</c:v>
                </c:pt>
                <c:pt idx="8569">
                  <c:v>6.2891491971985047E-5</c:v>
                </c:pt>
                <c:pt idx="8570">
                  <c:v>6.2875083218764613E-5</c:v>
                </c:pt>
                <c:pt idx="8571">
                  <c:v>6.6230889153140771E-5</c:v>
                </c:pt>
                <c:pt idx="8572">
                  <c:v>6.3371612844622869E-5</c:v>
                </c:pt>
                <c:pt idx="8573">
                  <c:v>6.1816224592804158E-5</c:v>
                </c:pt>
                <c:pt idx="8574">
                  <c:v>6.5415039205747111E-5</c:v>
                </c:pt>
                <c:pt idx="8575">
                  <c:v>6.9395300436254456E-5</c:v>
                </c:pt>
                <c:pt idx="8576">
                  <c:v>6.64084578986303E-5</c:v>
                </c:pt>
                <c:pt idx="8577">
                  <c:v>9.4454032520815007E-5</c:v>
                </c:pt>
                <c:pt idx="8578">
                  <c:v>6.7838077178393135E-5</c:v>
                </c:pt>
                <c:pt idx="8579">
                  <c:v>6.5299172983923043E-5</c:v>
                </c:pt>
                <c:pt idx="8580">
                  <c:v>6.551123061195201E-5</c:v>
                </c:pt>
                <c:pt idx="8581">
                  <c:v>6.4033449013437151E-5</c:v>
                </c:pt>
                <c:pt idx="8582">
                  <c:v>6.4532034792741494E-5</c:v>
                </c:pt>
                <c:pt idx="8583">
                  <c:v>6.5025273715644288E-5</c:v>
                </c:pt>
                <c:pt idx="8584">
                  <c:v>6.7002382225220868E-5</c:v>
                </c:pt>
                <c:pt idx="8585">
                  <c:v>1.8043436792946691E-4</c:v>
                </c:pt>
                <c:pt idx="8586">
                  <c:v>7.6144554366403667E-4</c:v>
                </c:pt>
                <c:pt idx="8587">
                  <c:v>3.6066825189261368E-3</c:v>
                </c:pt>
                <c:pt idx="8588">
                  <c:v>1.055194176049698E-3</c:v>
                </c:pt>
                <c:pt idx="8589">
                  <c:v>1.4976712329868721E-3</c:v>
                </c:pt>
                <c:pt idx="8590">
                  <c:v>4.1794538616058959E-4</c:v>
                </c:pt>
                <c:pt idx="8591">
                  <c:v>1.7748923770392227E-4</c:v>
                </c:pt>
                <c:pt idx="8592">
                  <c:v>7.929619146471162E-5</c:v>
                </c:pt>
                <c:pt idx="8593">
                  <c:v>8.5325818487028723E-5</c:v>
                </c:pt>
                <c:pt idx="8594">
                  <c:v>8.39131222723433E-5</c:v>
                </c:pt>
                <c:pt idx="8595">
                  <c:v>7.5169358260531713E-5</c:v>
                </c:pt>
                <c:pt idx="8596">
                  <c:v>7.4208607778507364E-5</c:v>
                </c:pt>
                <c:pt idx="8597">
                  <c:v>7.2287248310839143E-5</c:v>
                </c:pt>
                <c:pt idx="8598">
                  <c:v>7.9596411078525808E-5</c:v>
                </c:pt>
                <c:pt idx="8599">
                  <c:v>1.2412719819755903E-4</c:v>
                </c:pt>
                <c:pt idx="8600">
                  <c:v>8.2090370462308882E-5</c:v>
                </c:pt>
                <c:pt idx="8601">
                  <c:v>8.3385289631059603E-5</c:v>
                </c:pt>
                <c:pt idx="8602">
                  <c:v>8.4579338189778283E-5</c:v>
                </c:pt>
                <c:pt idx="8603">
                  <c:v>8.2785897993742491E-5</c:v>
                </c:pt>
                <c:pt idx="8604">
                  <c:v>8.4947786629558785E-5</c:v>
                </c:pt>
                <c:pt idx="8605">
                  <c:v>8.3744454320476954E-5</c:v>
                </c:pt>
                <c:pt idx="8606">
                  <c:v>8.3962531910387989E-5</c:v>
                </c:pt>
                <c:pt idx="8607">
                  <c:v>8.1391654202068528E-5</c:v>
                </c:pt>
                <c:pt idx="8608">
                  <c:v>8.3662588356976582E-5</c:v>
                </c:pt>
                <c:pt idx="8609">
                  <c:v>1.6472627723322533E-4</c:v>
                </c:pt>
                <c:pt idx="8610">
                  <c:v>5.8536419332835029E-4</c:v>
                </c:pt>
                <c:pt idx="8611">
                  <c:v>1.6040089739747039E-3</c:v>
                </c:pt>
                <c:pt idx="8612">
                  <c:v>8.1441251436422052E-4</c:v>
                </c:pt>
                <c:pt idx="8613">
                  <c:v>2.6578260448145807E-3</c:v>
                </c:pt>
                <c:pt idx="8614">
                  <c:v>3.8523373495941734E-4</c:v>
                </c:pt>
                <c:pt idx="8615">
                  <c:v>1.5624009076090867E-4</c:v>
                </c:pt>
                <c:pt idx="8616">
                  <c:v>8.9941316965531484E-5</c:v>
                </c:pt>
                <c:pt idx="8617">
                  <c:v>9.4660746699780178E-5</c:v>
                </c:pt>
                <c:pt idx="8618">
                  <c:v>9.4280213510230788E-5</c:v>
                </c:pt>
                <c:pt idx="8619">
                  <c:v>8.9871370858578324E-5</c:v>
                </c:pt>
                <c:pt idx="8620">
                  <c:v>8.6189923431660671E-5</c:v>
                </c:pt>
                <c:pt idx="8621">
                  <c:v>1.0599836698591229E-4</c:v>
                </c:pt>
                <c:pt idx="8622">
                  <c:v>1.3521852977184374E-4</c:v>
                </c:pt>
                <c:pt idx="8623">
                  <c:v>1.9880799575404149E-4</c:v>
                </c:pt>
                <c:pt idx="8624">
                  <c:v>1.8473842288801008E-4</c:v>
                </c:pt>
                <c:pt idx="8625">
                  <c:v>1.2723793513621295E-4</c:v>
                </c:pt>
                <c:pt idx="8626">
                  <c:v>8.9692967986505358E-5</c:v>
                </c:pt>
                <c:pt idx="8627">
                  <c:v>8.6569998576162979E-5</c:v>
                </c:pt>
                <c:pt idx="8628">
                  <c:v>8.6626738942996453E-5</c:v>
                </c:pt>
                <c:pt idx="8629">
                  <c:v>8.6318985214076875E-5</c:v>
                </c:pt>
                <c:pt idx="8630">
                  <c:v>8.5702921095915795E-5</c:v>
                </c:pt>
                <c:pt idx="8631">
                  <c:v>8.6697478343052804E-5</c:v>
                </c:pt>
                <c:pt idx="8632">
                  <c:v>8.8425388162187093E-5</c:v>
                </c:pt>
                <c:pt idx="8633">
                  <c:v>4.0624083774153314E-4</c:v>
                </c:pt>
                <c:pt idx="8634">
                  <c:v>9.0712568559025118E-3</c:v>
                </c:pt>
                <c:pt idx="8635">
                  <c:v>1.8392922061722019E-2</c:v>
                </c:pt>
                <c:pt idx="8636">
                  <c:v>1.0388346397472967E-2</c:v>
                </c:pt>
                <c:pt idx="8637">
                  <c:v>1.4884054465377293E-2</c:v>
                </c:pt>
                <c:pt idx="8638">
                  <c:v>5.7600595753625906E-3</c:v>
                </c:pt>
                <c:pt idx="8639">
                  <c:v>1.4564016196092307E-4</c:v>
                </c:pt>
                <c:pt idx="8640">
                  <c:v>9.760634566445111E-5</c:v>
                </c:pt>
                <c:pt idx="8641">
                  <c:v>9.7106343210251291E-5</c:v>
                </c:pt>
                <c:pt idx="8642">
                  <c:v>9.715409957137366E-5</c:v>
                </c:pt>
                <c:pt idx="8643">
                  <c:v>9.2274726702209372E-5</c:v>
                </c:pt>
                <c:pt idx="8644">
                  <c:v>9.0027426665511973E-5</c:v>
                </c:pt>
                <c:pt idx="8645">
                  <c:v>1.1516453942886305E-4</c:v>
                </c:pt>
                <c:pt idx="8646">
                  <c:v>1.4655640898439816E-4</c:v>
                </c:pt>
                <c:pt idx="8647">
                  <c:v>1.5585344702367663E-4</c:v>
                </c:pt>
                <c:pt idx="8648">
                  <c:v>2.0164264466584944E-4</c:v>
                </c:pt>
                <c:pt idx="8649">
                  <c:v>8.9168883494438996E-5</c:v>
                </c:pt>
                <c:pt idx="8650">
                  <c:v>8.5270287023230055E-5</c:v>
                </c:pt>
                <c:pt idx="8651">
                  <c:v>8.1941481859185725E-5</c:v>
                </c:pt>
                <c:pt idx="8652">
                  <c:v>8.164246180877399E-5</c:v>
                </c:pt>
                <c:pt idx="8653">
                  <c:v>7.9424830834385127E-5</c:v>
                </c:pt>
                <c:pt idx="8654">
                  <c:v>7.7936876030802133E-5</c:v>
                </c:pt>
                <c:pt idx="8655">
                  <c:v>7.8492291514008875E-5</c:v>
                </c:pt>
                <c:pt idx="8656">
                  <c:v>8.0482997671366805E-5</c:v>
                </c:pt>
                <c:pt idx="8657">
                  <c:v>2.8205943936463802E-4</c:v>
                </c:pt>
                <c:pt idx="8658">
                  <c:v>6.8441800000922579E-3</c:v>
                </c:pt>
                <c:pt idx="8659">
                  <c:v>2.49689057983076E-2</c:v>
                </c:pt>
                <c:pt idx="8660">
                  <c:v>3.428665848226385E-3</c:v>
                </c:pt>
                <c:pt idx="8661">
                  <c:v>1.1483768338975331E-2</c:v>
                </c:pt>
                <c:pt idx="8662">
                  <c:v>8.6136245928873948E-4</c:v>
                </c:pt>
                <c:pt idx="8663">
                  <c:v>1.6074699292341005E-4</c:v>
                </c:pt>
                <c:pt idx="8664">
                  <c:v>9.3083949260918571E-5</c:v>
                </c:pt>
                <c:pt idx="8665">
                  <c:v>9.0283632632268202E-5</c:v>
                </c:pt>
                <c:pt idx="8666">
                  <c:v>8.8153916501088612E-5</c:v>
                </c:pt>
                <c:pt idx="8667">
                  <c:v>8.6665084572073301E-5</c:v>
                </c:pt>
                <c:pt idx="8668">
                  <c:v>8.4111004138273649E-5</c:v>
                </c:pt>
                <c:pt idx="8669">
                  <c:v>1.0660340162128023E-4</c:v>
                </c:pt>
                <c:pt idx="8670">
                  <c:v>1.4719095597995636E-4</c:v>
                </c:pt>
                <c:pt idx="8671">
                  <c:v>1.6224402947459762E-4</c:v>
                </c:pt>
                <c:pt idx="8672">
                  <c:v>2.2042064305821679E-4</c:v>
                </c:pt>
                <c:pt idx="8673">
                  <c:v>1.0637256659308578E-4</c:v>
                </c:pt>
                <c:pt idx="8674">
                  <c:v>8.5482349718677824E-5</c:v>
                </c:pt>
                <c:pt idx="8675">
                  <c:v>8.3322060659313252E-5</c:v>
                </c:pt>
                <c:pt idx="8676">
                  <c:v>8.3392846492126872E-5</c:v>
                </c:pt>
                <c:pt idx="8677">
                  <c:v>8.29642611639258E-5</c:v>
                </c:pt>
                <c:pt idx="8678">
                  <c:v>8.1778025366707936E-5</c:v>
                </c:pt>
                <c:pt idx="8679">
                  <c:v>8.1361613210389499E-5</c:v>
                </c:pt>
                <c:pt idx="8680">
                  <c:v>8.2286799737844949E-5</c:v>
                </c:pt>
                <c:pt idx="8681">
                  <c:v>3.0319598733793062E-4</c:v>
                </c:pt>
                <c:pt idx="8682">
                  <c:v>6.0754999213042445E-3</c:v>
                </c:pt>
                <c:pt idx="8683">
                  <c:v>1.8103317663706153E-2</c:v>
                </c:pt>
                <c:pt idx="8684">
                  <c:v>2.2296963664101741E-3</c:v>
                </c:pt>
                <c:pt idx="8685">
                  <c:v>6.9032109115336002E-3</c:v>
                </c:pt>
                <c:pt idx="8686">
                  <c:v>4.0195564764723034E-4</c:v>
                </c:pt>
                <c:pt idx="8687">
                  <c:v>9.8841526350655292E-5</c:v>
                </c:pt>
                <c:pt idx="8688">
                  <c:v>1.0847844986175919E-4</c:v>
                </c:pt>
                <c:pt idx="8689">
                  <c:v>8.9235371344897332E-5</c:v>
                </c:pt>
                <c:pt idx="8690">
                  <c:v>8.6169116448315137E-5</c:v>
                </c:pt>
                <c:pt idx="8691">
                  <c:v>8.6349087181900584E-5</c:v>
                </c:pt>
                <c:pt idx="8692">
                  <c:v>9.1467973057260767E-5</c:v>
                </c:pt>
                <c:pt idx="8693">
                  <c:v>1.2392870035081186E-4</c:v>
                </c:pt>
                <c:pt idx="8694">
                  <c:v>1.3955322304319426E-4</c:v>
                </c:pt>
                <c:pt idx="8695">
                  <c:v>1.4969413005365772E-4</c:v>
                </c:pt>
                <c:pt idx="8696">
                  <c:v>2.6399472982464406E-4</c:v>
                </c:pt>
                <c:pt idx="8697">
                  <c:v>1.3143557413569973E-4</c:v>
                </c:pt>
                <c:pt idx="8698">
                  <c:v>9.9745842476535299E-5</c:v>
                </c:pt>
                <c:pt idx="8699">
                  <c:v>9.4692708506398211E-5</c:v>
                </c:pt>
                <c:pt idx="8700">
                  <c:v>9.8084074529786319E-5</c:v>
                </c:pt>
                <c:pt idx="8701">
                  <c:v>9.6618650754478464E-5</c:v>
                </c:pt>
                <c:pt idx="8702">
                  <c:v>9.0461509235548003E-5</c:v>
                </c:pt>
                <c:pt idx="8703">
                  <c:v>8.1935547111541314E-5</c:v>
                </c:pt>
                <c:pt idx="8704">
                  <c:v>8.2556947237077309E-5</c:v>
                </c:pt>
                <c:pt idx="8705">
                  <c:v>9.3859303792208902E-4</c:v>
                </c:pt>
                <c:pt idx="8706">
                  <c:v>3.2386960484631321E-3</c:v>
                </c:pt>
                <c:pt idx="8707">
                  <c:v>3.5152418228192495E-3</c:v>
                </c:pt>
                <c:pt idx="8708">
                  <c:v>7.5677098624948055E-4</c:v>
                </c:pt>
                <c:pt idx="8709">
                  <c:v>8.0281530249435573E-3</c:v>
                </c:pt>
                <c:pt idx="8710">
                  <c:v>5.504675553234783E-4</c:v>
                </c:pt>
                <c:pt idx="8711">
                  <c:v>1.5170367143990082E-4</c:v>
                </c:pt>
                <c:pt idx="8712">
                  <c:v>9.2180740658454369E-5</c:v>
                </c:pt>
                <c:pt idx="8713">
                  <c:v>8.8312448507548284E-5</c:v>
                </c:pt>
                <c:pt idx="8714">
                  <c:v>8.5317788704368101E-5</c:v>
                </c:pt>
                <c:pt idx="8715">
                  <c:v>8.4671819575059148E-5</c:v>
                </c:pt>
                <c:pt idx="8716">
                  <c:v>8.1342776588687015E-5</c:v>
                </c:pt>
                <c:pt idx="8717">
                  <c:v>7.8695584421856915E-5</c:v>
                </c:pt>
                <c:pt idx="8718">
                  <c:v>8.2839680143545607E-5</c:v>
                </c:pt>
                <c:pt idx="8719">
                  <c:v>8.5144581130055871E-5</c:v>
                </c:pt>
                <c:pt idx="8720">
                  <c:v>1.2696839567513825E-4</c:v>
                </c:pt>
                <c:pt idx="8721">
                  <c:v>1.2316377366726751E-4</c:v>
                </c:pt>
                <c:pt idx="8722">
                  <c:v>2.248976321465297E-4</c:v>
                </c:pt>
                <c:pt idx="8723">
                  <c:v>8.34954100585367E-5</c:v>
                </c:pt>
                <c:pt idx="8724">
                  <c:v>8.178198759281663E-5</c:v>
                </c:pt>
                <c:pt idx="8725">
                  <c:v>1.1595973480020956E-4</c:v>
                </c:pt>
                <c:pt idx="8726">
                  <c:v>8.19704586324001E-5</c:v>
                </c:pt>
                <c:pt idx="8727">
                  <c:v>8.1325951363927129E-5</c:v>
                </c:pt>
                <c:pt idx="8728">
                  <c:v>8.2291512733083681E-5</c:v>
                </c:pt>
                <c:pt idx="8729">
                  <c:v>1.5098812846038381E-3</c:v>
                </c:pt>
                <c:pt idx="8730">
                  <c:v>3.8914301054747006E-3</c:v>
                </c:pt>
                <c:pt idx="8731">
                  <c:v>3.854844836430023E-3</c:v>
                </c:pt>
                <c:pt idx="8732">
                  <c:v>1.1788936906874093E-3</c:v>
                </c:pt>
                <c:pt idx="8733">
                  <c:v>7.2418721380375318E-3</c:v>
                </c:pt>
                <c:pt idx="8734">
                  <c:v>9.6910918647742216E-4</c:v>
                </c:pt>
                <c:pt idx="8735">
                  <c:v>1.7801005770241859E-4</c:v>
                </c:pt>
                <c:pt idx="8736">
                  <c:v>9.5626893126051017E-5</c:v>
                </c:pt>
                <c:pt idx="8737">
                  <c:v>9.0057852039318123E-5</c:v>
                </c:pt>
                <c:pt idx="8738">
                  <c:v>8.4001604995482732E-5</c:v>
                </c:pt>
                <c:pt idx="8739">
                  <c:v>8.0541066693574356E-5</c:v>
                </c:pt>
                <c:pt idx="8740">
                  <c:v>8.3333116741038613E-5</c:v>
                </c:pt>
                <c:pt idx="8741">
                  <c:v>7.900200710142264E-5</c:v>
                </c:pt>
                <c:pt idx="8742">
                  <c:v>1.1822058104078657E-4</c:v>
                </c:pt>
                <c:pt idx="8743">
                  <c:v>1.3195496320210788E-4</c:v>
                </c:pt>
                <c:pt idx="8744">
                  <c:v>1.2425320562493497E-4</c:v>
                </c:pt>
                <c:pt idx="8745">
                  <c:v>8.3779100766485757E-5</c:v>
                </c:pt>
                <c:pt idx="8746">
                  <c:v>8.6303374134631509E-5</c:v>
                </c:pt>
                <c:pt idx="8747">
                  <c:v>8.2810929763713938E-5</c:v>
                </c:pt>
                <c:pt idx="8748">
                  <c:v>8.2823536626941237E-5</c:v>
                </c:pt>
                <c:pt idx="8749">
                  <c:v>2.282756907312866E-4</c:v>
                </c:pt>
                <c:pt idx="8750">
                  <c:v>8.052108427324097E-5</c:v>
                </c:pt>
                <c:pt idx="8751">
                  <c:v>8.2216757166896632E-5</c:v>
                </c:pt>
                <c:pt idx="8752">
                  <c:v>8.4607302991912482E-5</c:v>
                </c:pt>
                <c:pt idx="8753">
                  <c:v>3.0598438910908819E-4</c:v>
                </c:pt>
                <c:pt idx="8754">
                  <c:v>3.9428674251221424E-3</c:v>
                </c:pt>
                <c:pt idx="8755">
                  <c:v>2.3997277512986869E-2</c:v>
                </c:pt>
                <c:pt idx="8756">
                  <c:v>5.2433153418737751E-3</c:v>
                </c:pt>
                <c:pt idx="8757">
                  <c:v>4.7267089201660756E-2</c:v>
                </c:pt>
                <c:pt idx="8758">
                  <c:v>5.0441217210506456E-2</c:v>
                </c:pt>
                <c:pt idx="8759">
                  <c:v>2.4173141883355845E-2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10-4221-874A-190E04F8D2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9637536"/>
        <c:axId val="1374775776"/>
      </c:lineChart>
      <c:catAx>
        <c:axId val="19696375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775776"/>
        <c:crosses val="autoZero"/>
        <c:auto val="1"/>
        <c:lblAlgn val="ctr"/>
        <c:lblOffset val="100"/>
        <c:noMultiLvlLbl val="0"/>
      </c:catAx>
      <c:valAx>
        <c:axId val="137477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00_);_(&quot;$&quot;* \(#,##0.00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9637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$/kW EFS Costs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'Hourly EFS Costs'!$CD$4:$CD$8763</c:f>
              <c:numCache>
                <c:formatCode>_("$"* #,##0.0000_);_("$"* \(#,##0.0000\);_("$"* "-"??_);_(@_)</c:formatCode>
                <c:ptCount val="876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1.0593762602225934E-2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3.2717586103203854E-3</c:v>
                </c:pt>
                <c:pt idx="32">
                  <c:v>6.3203037997673637E-3</c:v>
                </c:pt>
                <c:pt idx="33">
                  <c:v>5.451495500529588E-3</c:v>
                </c:pt>
                <c:pt idx="34">
                  <c:v>2.1344917352823091E-3</c:v>
                </c:pt>
                <c:pt idx="35">
                  <c:v>6.4257786617435704E-5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7.7666526880651975E-4</c:v>
                </c:pt>
                <c:pt idx="43">
                  <c:v>3.5652054577207506E-2</c:v>
                </c:pt>
                <c:pt idx="44">
                  <c:v>1.663942999088763E-3</c:v>
                </c:pt>
                <c:pt idx="45">
                  <c:v>1.7326527308645204E-2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5.6388104107737232E-4</c:v>
                </c:pt>
                <c:pt idx="57">
                  <c:v>1.1584960146119778E-4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8.7785990603053091E-4</c:v>
                </c:pt>
                <c:pt idx="67">
                  <c:v>9.3687223190156571E-3</c:v>
                </c:pt>
                <c:pt idx="68">
                  <c:v>2.0910909814855997E-3</c:v>
                </c:pt>
                <c:pt idx="69">
                  <c:v>1.4668746307400766E-2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1.134884232090667E-4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7.2921355122996245E-2</c:v>
                </c:pt>
                <c:pt idx="91">
                  <c:v>2.0396485931214306E-2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3.7027956246216034E-4</c:v>
                </c:pt>
                <c:pt idx="105">
                  <c:v>2.7699926434555732E-4</c:v>
                </c:pt>
                <c:pt idx="106">
                  <c:v>1.1091287398728461E-4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0.10433358442681036</c:v>
                </c:pt>
                <c:pt idx="115">
                  <c:v>6.5878544385955168E-2</c:v>
                </c:pt>
                <c:pt idx="116">
                  <c:v>1.2511625816943803E-2</c:v>
                </c:pt>
                <c:pt idx="117">
                  <c:v>2.7298975795154636E-2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8.4074767527548232E-4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7.7055364478453739E-4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0.2418578111132261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2.0521141275939205E-3</c:v>
                </c:pt>
                <c:pt idx="151">
                  <c:v>5.5422826340297023E-5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6.1181258904908636E-3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9.3943653466123074E-4</c:v>
                </c:pt>
                <c:pt idx="177">
                  <c:v>7.5252741003741257E-4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1.7289183556258396E-3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4.270057539143874E-4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4.1803771667669604E-3</c:v>
                </c:pt>
                <c:pt idx="230">
                  <c:v>1.0222828639495413E-2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4.1525362790490097E-3</c:v>
                </c:pt>
                <c:pt idx="236">
                  <c:v>0</c:v>
                </c:pt>
                <c:pt idx="237">
                  <c:v>9.1665086674576873E-2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1.8594611545140813E-4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3.5810737795943758E-2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2.2906200999362717E-4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5.9994345665607528E-3</c:v>
                </c:pt>
                <c:pt idx="283">
                  <c:v>2.6664955748310029E-2</c:v>
                </c:pt>
                <c:pt idx="284">
                  <c:v>1.5497517083527949E-2</c:v>
                </c:pt>
                <c:pt idx="285">
                  <c:v>0.16933676030110015</c:v>
                </c:pt>
                <c:pt idx="286">
                  <c:v>1.2587191869408461E-2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1.3072645526146891E-3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3.0809870227793912E-2</c:v>
                </c:pt>
                <c:pt idx="302">
                  <c:v>2.333041772376436E-2</c:v>
                </c:pt>
                <c:pt idx="303">
                  <c:v>2.475476912819464E-3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4.284669294049517E-3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3.3436198558836714E-4</c:v>
                </c:pt>
                <c:pt idx="320">
                  <c:v>1.6855493328747412E-3</c:v>
                </c:pt>
                <c:pt idx="321">
                  <c:v>6.0077311373585827E-4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5.7772343386929762E-4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9.3139988958794461E-4</c:v>
                </c:pt>
                <c:pt idx="369">
                  <c:v>4.980375774861675E-4</c:v>
                </c:pt>
                <c:pt idx="370">
                  <c:v>1.0371920235595887E-4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1.3778135587074008E-2</c:v>
                </c:pt>
                <c:pt idx="379">
                  <c:v>2.8438903875113816E-2</c:v>
                </c:pt>
                <c:pt idx="380">
                  <c:v>6.5084934902841351E-3</c:v>
                </c:pt>
                <c:pt idx="381">
                  <c:v>2.728758686129008E-2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5.9990178777413316E-4</c:v>
                </c:pt>
                <c:pt idx="393">
                  <c:v>1.4639972331829937E-4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2.201760802801437E-3</c:v>
                </c:pt>
                <c:pt idx="403">
                  <c:v>2.11580521314516E-2</c:v>
                </c:pt>
                <c:pt idx="404">
                  <c:v>0</c:v>
                </c:pt>
                <c:pt idx="405">
                  <c:v>1.5663076699090533E-2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4.796964091966277E-4</c:v>
                </c:pt>
                <c:pt idx="415">
                  <c:v>4.8036487478048307E-4</c:v>
                </c:pt>
                <c:pt idx="416">
                  <c:v>1.0576683885072399E-3</c:v>
                </c:pt>
                <c:pt idx="417">
                  <c:v>6.6692187377874414E-4</c:v>
                </c:pt>
                <c:pt idx="418">
                  <c:v>4.0512247141007797E-4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7.8094350471079441E-4</c:v>
                </c:pt>
                <c:pt idx="427">
                  <c:v>1.7347146607473621E-2</c:v>
                </c:pt>
                <c:pt idx="428">
                  <c:v>1.5107574872034438E-4</c:v>
                </c:pt>
                <c:pt idx="429">
                  <c:v>1.1835918085478377E-2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3.1415753299231963E-5</c:v>
                </c:pt>
                <c:pt idx="442">
                  <c:v>5.6642238587226375E-6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2.4310579658057122E-2</c:v>
                </c:pt>
                <c:pt idx="452">
                  <c:v>2.3766984135403387E-3</c:v>
                </c:pt>
                <c:pt idx="453">
                  <c:v>5.0131387954843329E-2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1.911076934586888E-3</c:v>
                </c:pt>
                <c:pt idx="475">
                  <c:v>0</c:v>
                </c:pt>
                <c:pt idx="476">
                  <c:v>0</c:v>
                </c:pt>
                <c:pt idx="477">
                  <c:v>4.4396827622231357E-4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1.3019165738749161E-3</c:v>
                </c:pt>
                <c:pt idx="513">
                  <c:v>1.9354754558651714E-3</c:v>
                </c:pt>
                <c:pt idx="514">
                  <c:v>1.4118856309721143E-3</c:v>
                </c:pt>
                <c:pt idx="515">
                  <c:v>6.7104068012843157E-4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2.4122265528961909E-4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6.6985997586869962E-4</c:v>
                </c:pt>
                <c:pt idx="537">
                  <c:v>2.0815125687669624E-4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1.1974225574353013E-3</c:v>
                </c:pt>
                <c:pt idx="547">
                  <c:v>6.2866736738320887E-3</c:v>
                </c:pt>
                <c:pt idx="548">
                  <c:v>0</c:v>
                </c:pt>
                <c:pt idx="549">
                  <c:v>1.2304128842398463E-2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5.9702551415037847E-4</c:v>
                </c:pt>
                <c:pt idx="561">
                  <c:v>2.4171360482650537E-3</c:v>
                </c:pt>
                <c:pt idx="562">
                  <c:v>3.391795503756749E-3</c:v>
                </c:pt>
                <c:pt idx="563">
                  <c:v>3.0747019174721178E-3</c:v>
                </c:pt>
                <c:pt idx="564">
                  <c:v>1.0937930009174107E-3</c:v>
                </c:pt>
                <c:pt idx="565">
                  <c:v>3.2554975156452444E-4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4.7508866427460979E-4</c:v>
                </c:pt>
                <c:pt idx="571">
                  <c:v>4.3739841591848046E-4</c:v>
                </c:pt>
                <c:pt idx="572">
                  <c:v>0</c:v>
                </c:pt>
                <c:pt idx="573">
                  <c:v>1.9873980695735679E-3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1.2184645965717591E-3</c:v>
                </c:pt>
                <c:pt idx="584">
                  <c:v>2.11481578958933E-3</c:v>
                </c:pt>
                <c:pt idx="585">
                  <c:v>3.4001759387647279E-3</c:v>
                </c:pt>
                <c:pt idx="586">
                  <c:v>2.1322189750496759E-3</c:v>
                </c:pt>
                <c:pt idx="587">
                  <c:v>1.4490275522583264E-4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7.5349697590954706E-4</c:v>
                </c:pt>
                <c:pt idx="595">
                  <c:v>4.1335733803047944E-3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4.9623848108405917E-4</c:v>
                </c:pt>
                <c:pt idx="607">
                  <c:v>4.2972826839412072E-4</c:v>
                </c:pt>
                <c:pt idx="608">
                  <c:v>8.3629349855082898E-4</c:v>
                </c:pt>
                <c:pt idx="609">
                  <c:v>6.4771425104480005E-4</c:v>
                </c:pt>
                <c:pt idx="610">
                  <c:v>4.4276651913988487E-4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1.5937568891906922E-3</c:v>
                </c:pt>
                <c:pt idx="619">
                  <c:v>2.0349256956178085E-3</c:v>
                </c:pt>
                <c:pt idx="620">
                  <c:v>3.9283044897633451E-4</c:v>
                </c:pt>
                <c:pt idx="621">
                  <c:v>6.9237673050374537E-2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5.9758941936912264E-5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9.626310478262351E-2</c:v>
                </c:pt>
                <c:pt idx="643">
                  <c:v>0</c:v>
                </c:pt>
                <c:pt idx="644">
                  <c:v>0</c:v>
                </c:pt>
                <c:pt idx="645">
                  <c:v>2.8125597767586297E-3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1.158272985025363E-3</c:v>
                </c:pt>
                <c:pt idx="655">
                  <c:v>1.7960006704741667E-3</c:v>
                </c:pt>
                <c:pt idx="656">
                  <c:v>7.0163081631896887E-4</c:v>
                </c:pt>
                <c:pt idx="657">
                  <c:v>1.3408168506152463E-3</c:v>
                </c:pt>
                <c:pt idx="658">
                  <c:v>5.0229580027219426E-3</c:v>
                </c:pt>
                <c:pt idx="659">
                  <c:v>4.6503114647204729E-3</c:v>
                </c:pt>
                <c:pt idx="660">
                  <c:v>2.4597025173441582E-3</c:v>
                </c:pt>
                <c:pt idx="661">
                  <c:v>2.6247983505158184E-3</c:v>
                </c:pt>
                <c:pt idx="662">
                  <c:v>9.3415963669239742E-4</c:v>
                </c:pt>
                <c:pt idx="663">
                  <c:v>5.6678585022606695E-4</c:v>
                </c:pt>
                <c:pt idx="664">
                  <c:v>0</c:v>
                </c:pt>
                <c:pt idx="665">
                  <c:v>0</c:v>
                </c:pt>
                <c:pt idx="666">
                  <c:v>4.7821953054547036E-3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1.897380984538501E-3</c:v>
                </c:pt>
                <c:pt idx="679">
                  <c:v>0</c:v>
                </c:pt>
                <c:pt idx="680">
                  <c:v>3.5004643371969991E-3</c:v>
                </c:pt>
                <c:pt idx="681">
                  <c:v>5.9837612471284581E-3</c:v>
                </c:pt>
                <c:pt idx="682">
                  <c:v>2.9614822133801726E-3</c:v>
                </c:pt>
                <c:pt idx="683">
                  <c:v>3.1155770055224618E-3</c:v>
                </c:pt>
                <c:pt idx="684">
                  <c:v>1.2533103534774291E-3</c:v>
                </c:pt>
                <c:pt idx="685">
                  <c:v>5.6665682874732295E-4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7.7941281237902359E-4</c:v>
                </c:pt>
                <c:pt idx="691">
                  <c:v>7.7283946466649781E-3</c:v>
                </c:pt>
                <c:pt idx="692">
                  <c:v>0</c:v>
                </c:pt>
                <c:pt idx="693">
                  <c:v>1.1599474364201612E-2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8.0059594936937953E-4</c:v>
                </c:pt>
                <c:pt idx="703">
                  <c:v>9.5391476488228104E-4</c:v>
                </c:pt>
                <c:pt idx="704">
                  <c:v>7.3960421679317295E-2</c:v>
                </c:pt>
                <c:pt idx="705">
                  <c:v>1.2690039052687153E-3</c:v>
                </c:pt>
                <c:pt idx="706">
                  <c:v>1.0038988436347688E-3</c:v>
                </c:pt>
                <c:pt idx="707">
                  <c:v>7.5347799948246349E-4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4.9858775224459299E-4</c:v>
                </c:pt>
                <c:pt idx="714">
                  <c:v>1.2254851246715139E-3</c:v>
                </c:pt>
                <c:pt idx="715">
                  <c:v>2.8997645332868877E-2</c:v>
                </c:pt>
                <c:pt idx="716">
                  <c:v>2.7156276535140192E-4</c:v>
                </c:pt>
                <c:pt idx="717">
                  <c:v>1.8087906510892156E-2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6.2399652391964212E-6</c:v>
                </c:pt>
                <c:pt idx="728">
                  <c:v>6.2382490416495638E-4</c:v>
                </c:pt>
                <c:pt idx="729">
                  <c:v>8.0992997638129854E-4</c:v>
                </c:pt>
                <c:pt idx="730">
                  <c:v>8.2647875113438555E-4</c:v>
                </c:pt>
                <c:pt idx="731">
                  <c:v>4.571879411729246E-4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4.139006013513791E-4</c:v>
                </c:pt>
                <c:pt idx="738">
                  <c:v>1.0792681852663103E-3</c:v>
                </c:pt>
                <c:pt idx="739">
                  <c:v>3.7068261988412864E-2</c:v>
                </c:pt>
                <c:pt idx="740">
                  <c:v>1.6256426646057672E-4</c:v>
                </c:pt>
                <c:pt idx="741">
                  <c:v>1.4818199114593748E-2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3.9709547346820593E-5</c:v>
                </c:pt>
                <c:pt idx="751">
                  <c:v>5.1805936273581585E-4</c:v>
                </c:pt>
                <c:pt idx="752">
                  <c:v>1.8248352329779242E-3</c:v>
                </c:pt>
                <c:pt idx="753">
                  <c:v>1.4965505273365719E-3</c:v>
                </c:pt>
                <c:pt idx="754">
                  <c:v>1.0997036288152718E-3</c:v>
                </c:pt>
                <c:pt idx="755">
                  <c:v>9.5189684498598692E-4</c:v>
                </c:pt>
                <c:pt idx="756">
                  <c:v>3.4289076877686621E-4</c:v>
                </c:pt>
                <c:pt idx="757">
                  <c:v>1.0544534865275547E-4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6.4740227824886659E-4</c:v>
                </c:pt>
                <c:pt idx="762">
                  <c:v>5.6593570002171061E-3</c:v>
                </c:pt>
                <c:pt idx="763">
                  <c:v>0.15981594623540549</c:v>
                </c:pt>
                <c:pt idx="764">
                  <c:v>9.2937276293238863E-3</c:v>
                </c:pt>
                <c:pt idx="765">
                  <c:v>0.10576954060718954</c:v>
                </c:pt>
                <c:pt idx="766">
                  <c:v>3.0829568221900361E-4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1.8672460176980949E-3</c:v>
                </c:pt>
                <c:pt idx="775">
                  <c:v>1.1422401705712226E-3</c:v>
                </c:pt>
                <c:pt idx="776">
                  <c:v>2.2965193085289349E-3</c:v>
                </c:pt>
                <c:pt idx="777">
                  <c:v>2.2157552702936241E-3</c:v>
                </c:pt>
                <c:pt idx="778">
                  <c:v>1.1266168927593378E-3</c:v>
                </c:pt>
                <c:pt idx="779">
                  <c:v>9.2219766093919837E-4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3.1047829019191687E-4</c:v>
                </c:pt>
                <c:pt idx="786">
                  <c:v>1.4206211000078286E-3</c:v>
                </c:pt>
                <c:pt idx="787">
                  <c:v>3.4961943037191544E-2</c:v>
                </c:pt>
                <c:pt idx="788">
                  <c:v>9.2616628564091107E-3</c:v>
                </c:pt>
                <c:pt idx="789">
                  <c:v>8.031265506683509E-2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6.7076465685266841E-4</c:v>
                </c:pt>
                <c:pt idx="798">
                  <c:v>2.8648985971680072E-3</c:v>
                </c:pt>
                <c:pt idx="799">
                  <c:v>2.8292588864865988E-3</c:v>
                </c:pt>
                <c:pt idx="800">
                  <c:v>3.1432353815896985E-3</c:v>
                </c:pt>
                <c:pt idx="801">
                  <c:v>2.0484358817143708E-4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5.8339639217698777E-5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3.1740989473435025E-3</c:v>
                </c:pt>
                <c:pt idx="823">
                  <c:v>1.2950987344747286E-3</c:v>
                </c:pt>
                <c:pt idx="824">
                  <c:v>1.2096356158703496E-3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1.7242576057574267E-2</c:v>
                </c:pt>
                <c:pt idx="835">
                  <c:v>3.4385443192348361E-2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3.7851672871986979E-4</c:v>
                </c:pt>
                <c:pt idx="847">
                  <c:v>2.5505146158196043E-3</c:v>
                </c:pt>
                <c:pt idx="848">
                  <c:v>3.717462365571834E-3</c:v>
                </c:pt>
                <c:pt idx="849">
                  <c:v>6.5496194458704879E-4</c:v>
                </c:pt>
                <c:pt idx="850">
                  <c:v>8.8487829605362245E-4</c:v>
                </c:pt>
                <c:pt idx="851">
                  <c:v>1.3292957499204503E-4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2.8315552638526545E-2</c:v>
                </c:pt>
                <c:pt idx="859">
                  <c:v>3.6488918508862885E-2</c:v>
                </c:pt>
                <c:pt idx="860">
                  <c:v>1.4468521297732637E-2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8.0612244553429136E-4</c:v>
                </c:pt>
                <c:pt idx="872">
                  <c:v>1.0574554461114677E-4</c:v>
                </c:pt>
                <c:pt idx="873">
                  <c:v>0</c:v>
                </c:pt>
                <c:pt idx="874">
                  <c:v>0</c:v>
                </c:pt>
                <c:pt idx="875">
                  <c:v>6.5884452681963187E-4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6.8478827231868399E-3</c:v>
                </c:pt>
                <c:pt idx="883">
                  <c:v>3.5480777728136986E-2</c:v>
                </c:pt>
                <c:pt idx="884">
                  <c:v>2.559147610394422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8.1474331601817196E-4</c:v>
                </c:pt>
                <c:pt idx="895">
                  <c:v>2.8288744721270014E-3</c:v>
                </c:pt>
                <c:pt idx="896">
                  <c:v>1.9740978223368233E-2</c:v>
                </c:pt>
                <c:pt idx="897">
                  <c:v>3.4650965317204282E-4</c:v>
                </c:pt>
                <c:pt idx="898">
                  <c:v>3.6168969662008209E-5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1.1170644431271455E-5</c:v>
                </c:pt>
                <c:pt idx="920">
                  <c:v>1.0222986009354191E-3</c:v>
                </c:pt>
                <c:pt idx="921">
                  <c:v>9.0799853430733636E-4</c:v>
                </c:pt>
                <c:pt idx="922">
                  <c:v>6.0548379286131141E-4</c:v>
                </c:pt>
                <c:pt idx="923">
                  <c:v>5.7806512078916773E-4</c:v>
                </c:pt>
                <c:pt idx="924">
                  <c:v>3.757869697957559E-6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9.8883578041248439E-4</c:v>
                </c:pt>
                <c:pt idx="930">
                  <c:v>1.3611549165655696E-2</c:v>
                </c:pt>
                <c:pt idx="931">
                  <c:v>3.5396811153401528E-2</c:v>
                </c:pt>
                <c:pt idx="932">
                  <c:v>2.7965734077380205E-3</c:v>
                </c:pt>
                <c:pt idx="933">
                  <c:v>1.7629590132062087E-2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2.3847233315955253E-4</c:v>
                </c:pt>
                <c:pt idx="944">
                  <c:v>1.1073689962284E-3</c:v>
                </c:pt>
                <c:pt idx="945">
                  <c:v>8.2127449122403409E-4</c:v>
                </c:pt>
                <c:pt idx="946">
                  <c:v>4.4199044050177879E-4</c:v>
                </c:pt>
                <c:pt idx="947">
                  <c:v>2.0776429023737494E-4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6.3757128316931598E-4</c:v>
                </c:pt>
                <c:pt idx="955">
                  <c:v>1.8009292166748493E-2</c:v>
                </c:pt>
                <c:pt idx="956">
                  <c:v>2.2855892700280234E-4</c:v>
                </c:pt>
                <c:pt idx="957">
                  <c:v>2.288720546074138E-2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3.5965423914943457E-5</c:v>
                </c:pt>
                <c:pt idx="968">
                  <c:v>1.2609419422162831E-3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3.1574771611698248E-5</c:v>
                </c:pt>
                <c:pt idx="979">
                  <c:v>1.6120902083473592E-2</c:v>
                </c:pt>
                <c:pt idx="980">
                  <c:v>0</c:v>
                </c:pt>
                <c:pt idx="981">
                  <c:v>2.6518199490975961E-2</c:v>
                </c:pt>
                <c:pt idx="982">
                  <c:v>1.8042788637955356E-3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1.7471474941224508E-5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5.2906436739666119E-3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2.3383567106570594E-3</c:v>
                </c:pt>
                <c:pt idx="1015">
                  <c:v>2.1723338431011539E-6</c:v>
                </c:pt>
                <c:pt idx="1016">
                  <c:v>2.8406503070053913E-4</c:v>
                </c:pt>
                <c:pt idx="1017">
                  <c:v>1.1238913786728719E-4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0.16645215467291327</c:v>
                </c:pt>
                <c:pt idx="1027">
                  <c:v>0.21453186787776571</c:v>
                </c:pt>
                <c:pt idx="1028">
                  <c:v>0</c:v>
                </c:pt>
                <c:pt idx="1029">
                  <c:v>2.9275805381444625E-3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7.1888634037865578E-4</c:v>
                </c:pt>
                <c:pt idx="1039">
                  <c:v>0</c:v>
                </c:pt>
                <c:pt idx="1040">
                  <c:v>7.1820492946753881E-4</c:v>
                </c:pt>
                <c:pt idx="1041">
                  <c:v>3.7743643777248068E-4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7.1826550527900003E-3</c:v>
                </c:pt>
                <c:pt idx="1052">
                  <c:v>3.4359406753452953E-4</c:v>
                </c:pt>
                <c:pt idx="1053">
                  <c:v>4.4758794841861953E-2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8.0476117766380465E-4</c:v>
                </c:pt>
                <c:pt idx="1065">
                  <c:v>9.6225376764748404E-4</c:v>
                </c:pt>
                <c:pt idx="1066">
                  <c:v>1.0361549718512395E-3</c:v>
                </c:pt>
                <c:pt idx="1067">
                  <c:v>1.5074792023497333E-3</c:v>
                </c:pt>
                <c:pt idx="1068">
                  <c:v>1.1073124918457474E-4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1.617756243068871E-2</c:v>
                </c:pt>
                <c:pt idx="1076">
                  <c:v>0</c:v>
                </c:pt>
                <c:pt idx="1077">
                  <c:v>7.8253300367695677E-2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1.3854565087239391E-4</c:v>
                </c:pt>
                <c:pt idx="1088">
                  <c:v>1.1488008007919685E-3</c:v>
                </c:pt>
                <c:pt idx="1089">
                  <c:v>8.273070219759007E-4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1.7630127270768264E-2</c:v>
                </c:pt>
                <c:pt idx="1124">
                  <c:v>0</c:v>
                </c:pt>
                <c:pt idx="1125">
                  <c:v>1.8101805438600037E-2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8.5474629621432041E-2</c:v>
                </c:pt>
                <c:pt idx="1148">
                  <c:v>7.1614319727064191E-3</c:v>
                </c:pt>
                <c:pt idx="1149">
                  <c:v>2.3038137620476178E-2</c:v>
                </c:pt>
                <c:pt idx="1150">
                  <c:v>1.8116375468630575E-3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9.5689623470230096E-3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3.7114174152725428E-3</c:v>
                </c:pt>
                <c:pt idx="1195">
                  <c:v>2.7213912155557161E-2</c:v>
                </c:pt>
                <c:pt idx="1196">
                  <c:v>1.4194689540685928E-2</c:v>
                </c:pt>
                <c:pt idx="1197">
                  <c:v>2.8145448350805725E-2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8.9901561702051169E-4</c:v>
                </c:pt>
                <c:pt idx="1207">
                  <c:v>0</c:v>
                </c:pt>
                <c:pt idx="1208">
                  <c:v>6.1047703246252486E-4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1.2055887795612612E-2</c:v>
                </c:pt>
                <c:pt idx="1221">
                  <c:v>7.5426839540979236E-3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7.4851972503203409E-4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1.0043792605017956E-3</c:v>
                </c:pt>
                <c:pt idx="1244">
                  <c:v>0</c:v>
                </c:pt>
                <c:pt idx="1245">
                  <c:v>1.5574511112518261E-2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1.508283322964449E-4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1.3514878938313131E-2</c:v>
                </c:pt>
                <c:pt idx="1267">
                  <c:v>1.2442420365601727E-2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4.0325140314820436E-4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1.9278605044410081E-2</c:v>
                </c:pt>
                <c:pt idx="1291">
                  <c:v>0.17355442288747616</c:v>
                </c:pt>
                <c:pt idx="1292">
                  <c:v>0</c:v>
                </c:pt>
                <c:pt idx="1293">
                  <c:v>8.4045604294294887E-3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1.0946804438519589E-3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2.1997250719043987E-3</c:v>
                </c:pt>
                <c:pt idx="1327">
                  <c:v>1.7406038031622217E-3</c:v>
                </c:pt>
                <c:pt idx="1328">
                  <c:v>2.2743350099945817E-3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2.2271575091650467E-2</c:v>
                </c:pt>
                <c:pt idx="1339">
                  <c:v>1.1262025417285236E-2</c:v>
                </c:pt>
                <c:pt idx="1340">
                  <c:v>0</c:v>
                </c:pt>
                <c:pt idx="1341">
                  <c:v>4.4130060454172348E-3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1.6683179563423711E-3</c:v>
                </c:pt>
                <c:pt idx="1351">
                  <c:v>0</c:v>
                </c:pt>
                <c:pt idx="1352">
                  <c:v>9.8831534613014172E-4</c:v>
                </c:pt>
                <c:pt idx="1353">
                  <c:v>5.2479131438448333E-4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3.9914563557612694E-3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6.1267200821948204E-5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5.4750116309431937E-5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3.993701991731063E-4</c:v>
                </c:pt>
                <c:pt idx="1411">
                  <c:v>1.2404460917000202E-2</c:v>
                </c:pt>
                <c:pt idx="1412">
                  <c:v>0</c:v>
                </c:pt>
                <c:pt idx="1413">
                  <c:v>2.0855836790363699E-3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2.0915786661091149E-5</c:v>
                </c:pt>
                <c:pt idx="1424">
                  <c:v>2.2977379183676547E-3</c:v>
                </c:pt>
                <c:pt idx="1425">
                  <c:v>1.6622751339566237E-3</c:v>
                </c:pt>
                <c:pt idx="1426">
                  <c:v>4.9971938467446722E-4</c:v>
                </c:pt>
                <c:pt idx="1427">
                  <c:v>4.2979184955195608E-4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2.0560359790843964E-3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3.4436420366938349E-4</c:v>
                </c:pt>
                <c:pt idx="1495">
                  <c:v>6.9300712461821748E-4</c:v>
                </c:pt>
                <c:pt idx="1496">
                  <c:v>3.3466107815540102E-3</c:v>
                </c:pt>
                <c:pt idx="1497">
                  <c:v>2.3437656353570506E-3</c:v>
                </c:pt>
                <c:pt idx="1498">
                  <c:v>3.4599234915293209E-4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1.1029303402733514E-3</c:v>
                </c:pt>
                <c:pt idx="1519">
                  <c:v>0</c:v>
                </c:pt>
                <c:pt idx="1520">
                  <c:v>1.0630815844272674E-3</c:v>
                </c:pt>
                <c:pt idx="1521">
                  <c:v>7.7311759547449852E-4</c:v>
                </c:pt>
                <c:pt idx="1522">
                  <c:v>0</c:v>
                </c:pt>
                <c:pt idx="1523">
                  <c:v>7.7710743446982985E-5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2.0460630002966966E-3</c:v>
                </c:pt>
                <c:pt idx="1543">
                  <c:v>0</c:v>
                </c:pt>
                <c:pt idx="1544">
                  <c:v>0</c:v>
                </c:pt>
                <c:pt idx="1545">
                  <c:v>3.6195728226350281E-6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7.5641655364887879E-4</c:v>
                </c:pt>
                <c:pt idx="1569">
                  <c:v>2.0494103204131487E-4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2.1685020745464573E-4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3.5325039941909789E-4</c:v>
                </c:pt>
                <c:pt idx="1593">
                  <c:v>2.484238773010454E-4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7.7474687409566725E-4</c:v>
                </c:pt>
                <c:pt idx="1687">
                  <c:v>0</c:v>
                </c:pt>
                <c:pt idx="1688">
                  <c:v>0</c:v>
                </c:pt>
                <c:pt idx="1689">
                  <c:v>1.2582984027318883E-4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4.9433279508988737E-4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1.4880371614053385E-3</c:v>
                </c:pt>
                <c:pt idx="1761">
                  <c:v>1.0186474318910164E-3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1.3581447488827392E-3</c:v>
                </c:pt>
                <c:pt idx="1833">
                  <c:v>1.7679810829499595E-3</c:v>
                </c:pt>
                <c:pt idx="1834">
                  <c:v>1.3308778959044145E-4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1.8403036422222222E-3</c:v>
                </c:pt>
                <c:pt idx="1857">
                  <c:v>1.6504518699459324E-3</c:v>
                </c:pt>
                <c:pt idx="1858">
                  <c:v>1.849536571507991E-4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2.05615233208964E-3</c:v>
                </c:pt>
                <c:pt idx="1904">
                  <c:v>1.9470209795827116E-3</c:v>
                </c:pt>
                <c:pt idx="1905">
                  <c:v>1.2822069337508795E-3</c:v>
                </c:pt>
                <c:pt idx="1906">
                  <c:v>1.7016578778003498E-4</c:v>
                </c:pt>
                <c:pt idx="1907">
                  <c:v>9.0103402627816085E-5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5.5860931479730579E-4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2.9221301727324536E-3</c:v>
                </c:pt>
                <c:pt idx="2001">
                  <c:v>3.0455161104436567E-3</c:v>
                </c:pt>
                <c:pt idx="2002">
                  <c:v>1.1105531582660318E-3</c:v>
                </c:pt>
                <c:pt idx="2003">
                  <c:v>1.2353403740549809E-3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1.0426359238705396E-3</c:v>
                </c:pt>
                <c:pt idx="2025">
                  <c:v>1.2226856298651759E-3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0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0</c:v>
                </c:pt>
                <c:pt idx="2061">
                  <c:v>0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0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0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0</c:v>
                </c:pt>
                <c:pt idx="2104">
                  <c:v>0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0</c:v>
                </c:pt>
                <c:pt idx="2115">
                  <c:v>0</c:v>
                </c:pt>
                <c:pt idx="2116">
                  <c:v>0</c:v>
                </c:pt>
                <c:pt idx="2117">
                  <c:v>0</c:v>
                </c:pt>
                <c:pt idx="2118">
                  <c:v>0</c:v>
                </c:pt>
                <c:pt idx="2119">
                  <c:v>0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0</c:v>
                </c:pt>
                <c:pt idx="2126">
                  <c:v>0</c:v>
                </c:pt>
                <c:pt idx="2127">
                  <c:v>0</c:v>
                </c:pt>
                <c:pt idx="2128">
                  <c:v>0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0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7.4203005679807153E-4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1.4445852917292196E-4</c:v>
                </c:pt>
                <c:pt idx="2218">
                  <c:v>0</c:v>
                </c:pt>
                <c:pt idx="2219">
                  <c:v>0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0</c:v>
                </c:pt>
                <c:pt idx="2226">
                  <c:v>0</c:v>
                </c:pt>
                <c:pt idx="2227">
                  <c:v>0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0</c:v>
                </c:pt>
                <c:pt idx="2238">
                  <c:v>0</c:v>
                </c:pt>
                <c:pt idx="2239">
                  <c:v>0</c:v>
                </c:pt>
                <c:pt idx="2240">
                  <c:v>1.0765600989931844E-3</c:v>
                </c:pt>
                <c:pt idx="2241">
                  <c:v>1.5125574203546852E-3</c:v>
                </c:pt>
                <c:pt idx="2242">
                  <c:v>1.5424107249074488E-4</c:v>
                </c:pt>
                <c:pt idx="2243">
                  <c:v>5.6896817218795902E-5</c:v>
                </c:pt>
                <c:pt idx="2244">
                  <c:v>0</c:v>
                </c:pt>
                <c:pt idx="2245">
                  <c:v>0</c:v>
                </c:pt>
                <c:pt idx="2246">
                  <c:v>0</c:v>
                </c:pt>
                <c:pt idx="2247">
                  <c:v>0</c:v>
                </c:pt>
                <c:pt idx="2248">
                  <c:v>0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0</c:v>
                </c:pt>
                <c:pt idx="2253">
                  <c:v>0</c:v>
                </c:pt>
                <c:pt idx="2254">
                  <c:v>0</c:v>
                </c:pt>
                <c:pt idx="2255">
                  <c:v>0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2.3862574555513442E-3</c:v>
                </c:pt>
                <c:pt idx="2265">
                  <c:v>1.90150937693992E-3</c:v>
                </c:pt>
                <c:pt idx="2266">
                  <c:v>1.5385880596306833E-4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0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0</c:v>
                </c:pt>
                <c:pt idx="2277">
                  <c:v>0</c:v>
                </c:pt>
                <c:pt idx="2278">
                  <c:v>0</c:v>
                </c:pt>
                <c:pt idx="2279">
                  <c:v>0</c:v>
                </c:pt>
                <c:pt idx="2280">
                  <c:v>0</c:v>
                </c:pt>
                <c:pt idx="2281">
                  <c:v>0</c:v>
                </c:pt>
                <c:pt idx="2282">
                  <c:v>0</c:v>
                </c:pt>
                <c:pt idx="2283">
                  <c:v>0</c:v>
                </c:pt>
                <c:pt idx="2284">
                  <c:v>0</c:v>
                </c:pt>
                <c:pt idx="2285">
                  <c:v>0</c:v>
                </c:pt>
                <c:pt idx="2286">
                  <c:v>0</c:v>
                </c:pt>
                <c:pt idx="2287">
                  <c:v>0</c:v>
                </c:pt>
                <c:pt idx="2288">
                  <c:v>8.1651120940173414E-4</c:v>
                </c:pt>
                <c:pt idx="2289">
                  <c:v>5.5333755749788108E-4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0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0</c:v>
                </c:pt>
                <c:pt idx="2323">
                  <c:v>0</c:v>
                </c:pt>
                <c:pt idx="2324">
                  <c:v>0</c:v>
                </c:pt>
                <c:pt idx="2325">
                  <c:v>0</c:v>
                </c:pt>
                <c:pt idx="2326">
                  <c:v>0</c:v>
                </c:pt>
                <c:pt idx="2327">
                  <c:v>0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0</c:v>
                </c:pt>
                <c:pt idx="2353">
                  <c:v>0</c:v>
                </c:pt>
                <c:pt idx="2354">
                  <c:v>0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0</c:v>
                </c:pt>
                <c:pt idx="2403">
                  <c:v>0</c:v>
                </c:pt>
                <c:pt idx="2404">
                  <c:v>0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0</c:v>
                </c:pt>
                <c:pt idx="2421">
                  <c:v>0</c:v>
                </c:pt>
                <c:pt idx="2422">
                  <c:v>0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0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0</c:v>
                </c:pt>
                <c:pt idx="2439">
                  <c:v>0</c:v>
                </c:pt>
                <c:pt idx="2440">
                  <c:v>0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0</c:v>
                </c:pt>
                <c:pt idx="2465">
                  <c:v>0</c:v>
                </c:pt>
                <c:pt idx="2466">
                  <c:v>0</c:v>
                </c:pt>
                <c:pt idx="2467">
                  <c:v>0</c:v>
                </c:pt>
                <c:pt idx="2468">
                  <c:v>0</c:v>
                </c:pt>
                <c:pt idx="2469">
                  <c:v>0</c:v>
                </c:pt>
                <c:pt idx="2470">
                  <c:v>0</c:v>
                </c:pt>
                <c:pt idx="2471">
                  <c:v>0</c:v>
                </c:pt>
                <c:pt idx="2472">
                  <c:v>0</c:v>
                </c:pt>
                <c:pt idx="2473">
                  <c:v>0</c:v>
                </c:pt>
                <c:pt idx="2474">
                  <c:v>0</c:v>
                </c:pt>
                <c:pt idx="2475">
                  <c:v>0</c:v>
                </c:pt>
                <c:pt idx="2476">
                  <c:v>0</c:v>
                </c:pt>
                <c:pt idx="2477">
                  <c:v>0</c:v>
                </c:pt>
                <c:pt idx="2478">
                  <c:v>0</c:v>
                </c:pt>
                <c:pt idx="2479">
                  <c:v>0</c:v>
                </c:pt>
                <c:pt idx="2480">
                  <c:v>0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7.0599329116354708E-4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0</c:v>
                </c:pt>
                <c:pt idx="2608">
                  <c:v>0</c:v>
                </c:pt>
                <c:pt idx="2609">
                  <c:v>0</c:v>
                </c:pt>
                <c:pt idx="2610">
                  <c:v>0</c:v>
                </c:pt>
                <c:pt idx="2611">
                  <c:v>0</c:v>
                </c:pt>
                <c:pt idx="2612">
                  <c:v>0</c:v>
                </c:pt>
                <c:pt idx="2613">
                  <c:v>0</c:v>
                </c:pt>
                <c:pt idx="2614">
                  <c:v>0</c:v>
                </c:pt>
                <c:pt idx="2615">
                  <c:v>0</c:v>
                </c:pt>
                <c:pt idx="2616">
                  <c:v>0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0</c:v>
                </c:pt>
                <c:pt idx="2639">
                  <c:v>0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0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0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0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0</c:v>
                </c:pt>
                <c:pt idx="2760">
                  <c:v>0</c:v>
                </c:pt>
                <c:pt idx="2761">
                  <c:v>0</c:v>
                </c:pt>
                <c:pt idx="2762">
                  <c:v>0</c:v>
                </c:pt>
                <c:pt idx="2763">
                  <c:v>0</c:v>
                </c:pt>
                <c:pt idx="2764">
                  <c:v>0</c:v>
                </c:pt>
                <c:pt idx="2765">
                  <c:v>0</c:v>
                </c:pt>
                <c:pt idx="2766">
                  <c:v>0</c:v>
                </c:pt>
                <c:pt idx="2767">
                  <c:v>0</c:v>
                </c:pt>
                <c:pt idx="2768">
                  <c:v>0</c:v>
                </c:pt>
                <c:pt idx="2769">
                  <c:v>0</c:v>
                </c:pt>
                <c:pt idx="2770">
                  <c:v>0</c:v>
                </c:pt>
                <c:pt idx="2771">
                  <c:v>0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0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0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0</c:v>
                </c:pt>
                <c:pt idx="2821">
                  <c:v>0</c:v>
                </c:pt>
                <c:pt idx="2822">
                  <c:v>0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0</c:v>
                </c:pt>
                <c:pt idx="2829">
                  <c:v>0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0</c:v>
                </c:pt>
                <c:pt idx="2845">
                  <c:v>0</c:v>
                </c:pt>
                <c:pt idx="2846">
                  <c:v>0</c:v>
                </c:pt>
                <c:pt idx="2847">
                  <c:v>0</c:v>
                </c:pt>
                <c:pt idx="2848">
                  <c:v>0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0</c:v>
                </c:pt>
                <c:pt idx="2862">
                  <c:v>0</c:v>
                </c:pt>
                <c:pt idx="2863">
                  <c:v>0</c:v>
                </c:pt>
                <c:pt idx="2864">
                  <c:v>0</c:v>
                </c:pt>
                <c:pt idx="2865">
                  <c:v>0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0</c:v>
                </c:pt>
                <c:pt idx="2878">
                  <c:v>0</c:v>
                </c:pt>
                <c:pt idx="2879">
                  <c:v>0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0</c:v>
                </c:pt>
                <c:pt idx="2884">
                  <c:v>0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0</c:v>
                </c:pt>
                <c:pt idx="2889">
                  <c:v>0</c:v>
                </c:pt>
                <c:pt idx="2890">
                  <c:v>0</c:v>
                </c:pt>
                <c:pt idx="2891">
                  <c:v>0</c:v>
                </c:pt>
                <c:pt idx="2892">
                  <c:v>0</c:v>
                </c:pt>
                <c:pt idx="2893">
                  <c:v>0</c:v>
                </c:pt>
                <c:pt idx="2894">
                  <c:v>0</c:v>
                </c:pt>
                <c:pt idx="2895">
                  <c:v>0</c:v>
                </c:pt>
                <c:pt idx="2896">
                  <c:v>0</c:v>
                </c:pt>
                <c:pt idx="2897">
                  <c:v>0</c:v>
                </c:pt>
                <c:pt idx="2898">
                  <c:v>0</c:v>
                </c:pt>
                <c:pt idx="2899">
                  <c:v>0</c:v>
                </c:pt>
                <c:pt idx="2900">
                  <c:v>0</c:v>
                </c:pt>
                <c:pt idx="2901">
                  <c:v>0</c:v>
                </c:pt>
                <c:pt idx="2902">
                  <c:v>0</c:v>
                </c:pt>
                <c:pt idx="2903">
                  <c:v>0</c:v>
                </c:pt>
                <c:pt idx="2904">
                  <c:v>0</c:v>
                </c:pt>
                <c:pt idx="2905">
                  <c:v>0</c:v>
                </c:pt>
                <c:pt idx="2906">
                  <c:v>0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0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0</c:v>
                </c:pt>
                <c:pt idx="2932">
                  <c:v>0</c:v>
                </c:pt>
                <c:pt idx="2933">
                  <c:v>0</c:v>
                </c:pt>
                <c:pt idx="2934">
                  <c:v>0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0</c:v>
                </c:pt>
                <c:pt idx="2969">
                  <c:v>4.0144287422846231E-2</c:v>
                </c:pt>
                <c:pt idx="2970">
                  <c:v>3.9460655079293069E-2</c:v>
                </c:pt>
                <c:pt idx="2971">
                  <c:v>0</c:v>
                </c:pt>
                <c:pt idx="2972">
                  <c:v>0</c:v>
                </c:pt>
                <c:pt idx="2973">
                  <c:v>0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0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0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0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0</c:v>
                </c:pt>
                <c:pt idx="3064">
                  <c:v>0</c:v>
                </c:pt>
                <c:pt idx="3065">
                  <c:v>0</c:v>
                </c:pt>
                <c:pt idx="3066">
                  <c:v>0</c:v>
                </c:pt>
                <c:pt idx="3067">
                  <c:v>0</c:v>
                </c:pt>
                <c:pt idx="3068">
                  <c:v>0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0</c:v>
                </c:pt>
                <c:pt idx="3077">
                  <c:v>0</c:v>
                </c:pt>
                <c:pt idx="3078">
                  <c:v>0</c:v>
                </c:pt>
                <c:pt idx="3079">
                  <c:v>0</c:v>
                </c:pt>
                <c:pt idx="3080">
                  <c:v>0</c:v>
                </c:pt>
                <c:pt idx="3081">
                  <c:v>0</c:v>
                </c:pt>
                <c:pt idx="3082">
                  <c:v>0</c:v>
                </c:pt>
                <c:pt idx="3083">
                  <c:v>0</c:v>
                </c:pt>
                <c:pt idx="3084">
                  <c:v>0</c:v>
                </c:pt>
                <c:pt idx="3085">
                  <c:v>0</c:v>
                </c:pt>
                <c:pt idx="3086">
                  <c:v>0</c:v>
                </c:pt>
                <c:pt idx="3087">
                  <c:v>0</c:v>
                </c:pt>
                <c:pt idx="3088">
                  <c:v>0</c:v>
                </c:pt>
                <c:pt idx="3089">
                  <c:v>0</c:v>
                </c:pt>
                <c:pt idx="3090">
                  <c:v>0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0</c:v>
                </c:pt>
                <c:pt idx="3098">
                  <c:v>0</c:v>
                </c:pt>
                <c:pt idx="3099">
                  <c:v>0</c:v>
                </c:pt>
                <c:pt idx="3100">
                  <c:v>0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0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0</c:v>
                </c:pt>
                <c:pt idx="3119">
                  <c:v>0</c:v>
                </c:pt>
                <c:pt idx="3120">
                  <c:v>0</c:v>
                </c:pt>
                <c:pt idx="3121">
                  <c:v>0</c:v>
                </c:pt>
                <c:pt idx="3122">
                  <c:v>0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0</c:v>
                </c:pt>
                <c:pt idx="3130">
                  <c:v>0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0</c:v>
                </c:pt>
                <c:pt idx="3135">
                  <c:v>0</c:v>
                </c:pt>
                <c:pt idx="3136">
                  <c:v>0</c:v>
                </c:pt>
                <c:pt idx="3137">
                  <c:v>0</c:v>
                </c:pt>
                <c:pt idx="3138">
                  <c:v>0</c:v>
                </c:pt>
                <c:pt idx="3139">
                  <c:v>0</c:v>
                </c:pt>
                <c:pt idx="3140">
                  <c:v>0</c:v>
                </c:pt>
                <c:pt idx="3141">
                  <c:v>0</c:v>
                </c:pt>
                <c:pt idx="3142">
                  <c:v>0</c:v>
                </c:pt>
                <c:pt idx="3143">
                  <c:v>0</c:v>
                </c:pt>
                <c:pt idx="3144">
                  <c:v>0</c:v>
                </c:pt>
                <c:pt idx="3145">
                  <c:v>0</c:v>
                </c:pt>
                <c:pt idx="3146">
                  <c:v>0</c:v>
                </c:pt>
                <c:pt idx="3147">
                  <c:v>0</c:v>
                </c:pt>
                <c:pt idx="3148">
                  <c:v>0</c:v>
                </c:pt>
                <c:pt idx="3149">
                  <c:v>0</c:v>
                </c:pt>
                <c:pt idx="3150">
                  <c:v>0</c:v>
                </c:pt>
                <c:pt idx="3151">
                  <c:v>0</c:v>
                </c:pt>
                <c:pt idx="3152">
                  <c:v>0</c:v>
                </c:pt>
                <c:pt idx="3153">
                  <c:v>0</c:v>
                </c:pt>
                <c:pt idx="3154">
                  <c:v>0</c:v>
                </c:pt>
                <c:pt idx="3155">
                  <c:v>0</c:v>
                </c:pt>
                <c:pt idx="3156">
                  <c:v>0</c:v>
                </c:pt>
                <c:pt idx="3157">
                  <c:v>0</c:v>
                </c:pt>
                <c:pt idx="3158">
                  <c:v>0</c:v>
                </c:pt>
                <c:pt idx="3159">
                  <c:v>0</c:v>
                </c:pt>
                <c:pt idx="3160">
                  <c:v>0</c:v>
                </c:pt>
                <c:pt idx="3161">
                  <c:v>0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0</c:v>
                </c:pt>
                <c:pt idx="3167">
                  <c:v>0</c:v>
                </c:pt>
                <c:pt idx="3168">
                  <c:v>0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0</c:v>
                </c:pt>
                <c:pt idx="3185">
                  <c:v>0</c:v>
                </c:pt>
                <c:pt idx="3186">
                  <c:v>0</c:v>
                </c:pt>
                <c:pt idx="3187">
                  <c:v>0</c:v>
                </c:pt>
                <c:pt idx="3188">
                  <c:v>0</c:v>
                </c:pt>
                <c:pt idx="3189">
                  <c:v>0</c:v>
                </c:pt>
                <c:pt idx="3190">
                  <c:v>0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0</c:v>
                </c:pt>
                <c:pt idx="3196">
                  <c:v>0</c:v>
                </c:pt>
                <c:pt idx="3197">
                  <c:v>0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0</c:v>
                </c:pt>
                <c:pt idx="3212">
                  <c:v>0</c:v>
                </c:pt>
                <c:pt idx="3213">
                  <c:v>0</c:v>
                </c:pt>
                <c:pt idx="3214">
                  <c:v>0</c:v>
                </c:pt>
                <c:pt idx="3215">
                  <c:v>0</c:v>
                </c:pt>
                <c:pt idx="3216">
                  <c:v>0</c:v>
                </c:pt>
                <c:pt idx="3217">
                  <c:v>0</c:v>
                </c:pt>
                <c:pt idx="3218">
                  <c:v>0</c:v>
                </c:pt>
                <c:pt idx="3219">
                  <c:v>0</c:v>
                </c:pt>
                <c:pt idx="3220">
                  <c:v>0</c:v>
                </c:pt>
                <c:pt idx="3221">
                  <c:v>0</c:v>
                </c:pt>
                <c:pt idx="3222">
                  <c:v>0</c:v>
                </c:pt>
                <c:pt idx="3223">
                  <c:v>0</c:v>
                </c:pt>
                <c:pt idx="3224">
                  <c:v>3.4394985982390469E-3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1.3259934307883785E-2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0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0</c:v>
                </c:pt>
                <c:pt idx="3247">
                  <c:v>0</c:v>
                </c:pt>
                <c:pt idx="3248">
                  <c:v>0</c:v>
                </c:pt>
                <c:pt idx="3249">
                  <c:v>0</c:v>
                </c:pt>
                <c:pt idx="3250">
                  <c:v>0</c:v>
                </c:pt>
                <c:pt idx="3251">
                  <c:v>0</c:v>
                </c:pt>
                <c:pt idx="3252">
                  <c:v>0</c:v>
                </c:pt>
                <c:pt idx="3253">
                  <c:v>0</c:v>
                </c:pt>
                <c:pt idx="3254">
                  <c:v>4.2342308115378278E-2</c:v>
                </c:pt>
                <c:pt idx="3255">
                  <c:v>4.0047814988039547E-2</c:v>
                </c:pt>
                <c:pt idx="3256">
                  <c:v>0</c:v>
                </c:pt>
                <c:pt idx="3257">
                  <c:v>0</c:v>
                </c:pt>
                <c:pt idx="3258">
                  <c:v>0</c:v>
                </c:pt>
                <c:pt idx="3259">
                  <c:v>0</c:v>
                </c:pt>
                <c:pt idx="3260">
                  <c:v>0</c:v>
                </c:pt>
                <c:pt idx="3261">
                  <c:v>0</c:v>
                </c:pt>
                <c:pt idx="3262">
                  <c:v>0</c:v>
                </c:pt>
                <c:pt idx="3263">
                  <c:v>0</c:v>
                </c:pt>
                <c:pt idx="3264">
                  <c:v>0</c:v>
                </c:pt>
                <c:pt idx="3265">
                  <c:v>0</c:v>
                </c:pt>
                <c:pt idx="3266">
                  <c:v>0</c:v>
                </c:pt>
                <c:pt idx="3267">
                  <c:v>0</c:v>
                </c:pt>
                <c:pt idx="3268">
                  <c:v>0</c:v>
                </c:pt>
                <c:pt idx="3269">
                  <c:v>0</c:v>
                </c:pt>
                <c:pt idx="3270">
                  <c:v>0</c:v>
                </c:pt>
                <c:pt idx="3271">
                  <c:v>0</c:v>
                </c:pt>
                <c:pt idx="3272">
                  <c:v>0</c:v>
                </c:pt>
                <c:pt idx="3273">
                  <c:v>0</c:v>
                </c:pt>
                <c:pt idx="3274">
                  <c:v>0</c:v>
                </c:pt>
                <c:pt idx="3275">
                  <c:v>0</c:v>
                </c:pt>
                <c:pt idx="3276">
                  <c:v>0</c:v>
                </c:pt>
                <c:pt idx="3277">
                  <c:v>0</c:v>
                </c:pt>
                <c:pt idx="3278">
                  <c:v>0</c:v>
                </c:pt>
                <c:pt idx="3279">
                  <c:v>0</c:v>
                </c:pt>
                <c:pt idx="3280">
                  <c:v>0</c:v>
                </c:pt>
                <c:pt idx="3281">
                  <c:v>0</c:v>
                </c:pt>
                <c:pt idx="3282">
                  <c:v>0</c:v>
                </c:pt>
                <c:pt idx="3283">
                  <c:v>0</c:v>
                </c:pt>
                <c:pt idx="3284">
                  <c:v>0</c:v>
                </c:pt>
                <c:pt idx="3285">
                  <c:v>0</c:v>
                </c:pt>
                <c:pt idx="3286">
                  <c:v>0</c:v>
                </c:pt>
                <c:pt idx="3287">
                  <c:v>0</c:v>
                </c:pt>
                <c:pt idx="3288">
                  <c:v>0</c:v>
                </c:pt>
                <c:pt idx="3289">
                  <c:v>0</c:v>
                </c:pt>
                <c:pt idx="3290">
                  <c:v>0</c:v>
                </c:pt>
                <c:pt idx="3291">
                  <c:v>0</c:v>
                </c:pt>
                <c:pt idx="3292">
                  <c:v>0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0</c:v>
                </c:pt>
                <c:pt idx="3305">
                  <c:v>0</c:v>
                </c:pt>
                <c:pt idx="3306">
                  <c:v>0</c:v>
                </c:pt>
                <c:pt idx="3307">
                  <c:v>0</c:v>
                </c:pt>
                <c:pt idx="3308">
                  <c:v>0</c:v>
                </c:pt>
                <c:pt idx="3309">
                  <c:v>0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0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0</c:v>
                </c:pt>
                <c:pt idx="3345">
                  <c:v>0</c:v>
                </c:pt>
                <c:pt idx="3346">
                  <c:v>0</c:v>
                </c:pt>
                <c:pt idx="3347">
                  <c:v>0</c:v>
                </c:pt>
                <c:pt idx="3348">
                  <c:v>0</c:v>
                </c:pt>
                <c:pt idx="3349">
                  <c:v>0</c:v>
                </c:pt>
                <c:pt idx="3350">
                  <c:v>0</c:v>
                </c:pt>
                <c:pt idx="3351">
                  <c:v>0</c:v>
                </c:pt>
                <c:pt idx="3352">
                  <c:v>0</c:v>
                </c:pt>
                <c:pt idx="3353">
                  <c:v>0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0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0</c:v>
                </c:pt>
                <c:pt idx="3377">
                  <c:v>0</c:v>
                </c:pt>
                <c:pt idx="3378">
                  <c:v>0</c:v>
                </c:pt>
                <c:pt idx="3379">
                  <c:v>0</c:v>
                </c:pt>
                <c:pt idx="3380">
                  <c:v>0</c:v>
                </c:pt>
                <c:pt idx="3381">
                  <c:v>0</c:v>
                </c:pt>
                <c:pt idx="3382">
                  <c:v>0</c:v>
                </c:pt>
                <c:pt idx="3383">
                  <c:v>0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0</c:v>
                </c:pt>
                <c:pt idx="3389">
                  <c:v>0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0.24326267455968065</c:v>
                </c:pt>
                <c:pt idx="3401">
                  <c:v>0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0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0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0</c:v>
                </c:pt>
                <c:pt idx="3436">
                  <c:v>0</c:v>
                </c:pt>
                <c:pt idx="3437">
                  <c:v>0</c:v>
                </c:pt>
                <c:pt idx="3438">
                  <c:v>0</c:v>
                </c:pt>
                <c:pt idx="3439">
                  <c:v>0</c:v>
                </c:pt>
                <c:pt idx="3440">
                  <c:v>0</c:v>
                </c:pt>
                <c:pt idx="3441">
                  <c:v>0</c:v>
                </c:pt>
                <c:pt idx="3442">
                  <c:v>0</c:v>
                </c:pt>
                <c:pt idx="3443">
                  <c:v>0</c:v>
                </c:pt>
                <c:pt idx="3444">
                  <c:v>0</c:v>
                </c:pt>
                <c:pt idx="3445">
                  <c:v>0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5.1584215776793389E-2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0</c:v>
                </c:pt>
                <c:pt idx="3612">
                  <c:v>0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0</c:v>
                </c:pt>
                <c:pt idx="3618">
                  <c:v>0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9.7672673862874392E-3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0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0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0</c:v>
                </c:pt>
                <c:pt idx="3653">
                  <c:v>0</c:v>
                </c:pt>
                <c:pt idx="3654">
                  <c:v>0</c:v>
                </c:pt>
                <c:pt idx="3655">
                  <c:v>0</c:v>
                </c:pt>
                <c:pt idx="3656">
                  <c:v>0</c:v>
                </c:pt>
                <c:pt idx="3657">
                  <c:v>0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0</c:v>
                </c:pt>
                <c:pt idx="3681">
                  <c:v>0</c:v>
                </c:pt>
                <c:pt idx="3682">
                  <c:v>0</c:v>
                </c:pt>
                <c:pt idx="3683">
                  <c:v>0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2.7507429479642201E-2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2.1991545742811095E-2</c:v>
                </c:pt>
                <c:pt idx="3713">
                  <c:v>0</c:v>
                </c:pt>
                <c:pt idx="3714">
                  <c:v>0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4.1846231246273746E-3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0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0</c:v>
                </c:pt>
                <c:pt idx="3805">
                  <c:v>0</c:v>
                </c:pt>
                <c:pt idx="3806">
                  <c:v>0</c:v>
                </c:pt>
                <c:pt idx="3807">
                  <c:v>0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0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1.1693911788139003E-2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0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0</c:v>
                </c:pt>
                <c:pt idx="3847">
                  <c:v>0</c:v>
                </c:pt>
                <c:pt idx="3848">
                  <c:v>0</c:v>
                </c:pt>
                <c:pt idx="3849">
                  <c:v>0</c:v>
                </c:pt>
                <c:pt idx="3850">
                  <c:v>0</c:v>
                </c:pt>
                <c:pt idx="3851">
                  <c:v>0</c:v>
                </c:pt>
                <c:pt idx="3852">
                  <c:v>0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2.9252627593884379E-2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7.0134334126595782E-2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6.2663603004837157E-2</c:v>
                </c:pt>
                <c:pt idx="3944">
                  <c:v>0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  <c:pt idx="3997">
                  <c:v>0</c:v>
                </c:pt>
                <c:pt idx="3998">
                  <c:v>0</c:v>
                </c:pt>
                <c:pt idx="3999">
                  <c:v>0</c:v>
                </c:pt>
                <c:pt idx="4000">
                  <c:v>0</c:v>
                </c:pt>
                <c:pt idx="4001">
                  <c:v>0</c:v>
                </c:pt>
                <c:pt idx="4002">
                  <c:v>0</c:v>
                </c:pt>
                <c:pt idx="4003">
                  <c:v>0</c:v>
                </c:pt>
                <c:pt idx="4004">
                  <c:v>0</c:v>
                </c:pt>
                <c:pt idx="4005">
                  <c:v>0</c:v>
                </c:pt>
                <c:pt idx="4006">
                  <c:v>0</c:v>
                </c:pt>
                <c:pt idx="4007">
                  <c:v>0</c:v>
                </c:pt>
                <c:pt idx="4008">
                  <c:v>0</c:v>
                </c:pt>
                <c:pt idx="4009">
                  <c:v>0</c:v>
                </c:pt>
                <c:pt idx="4010">
                  <c:v>0</c:v>
                </c:pt>
                <c:pt idx="4011">
                  <c:v>0</c:v>
                </c:pt>
                <c:pt idx="4012">
                  <c:v>0</c:v>
                </c:pt>
                <c:pt idx="4013">
                  <c:v>0</c:v>
                </c:pt>
                <c:pt idx="4014">
                  <c:v>0</c:v>
                </c:pt>
                <c:pt idx="4015">
                  <c:v>0</c:v>
                </c:pt>
                <c:pt idx="4016">
                  <c:v>0</c:v>
                </c:pt>
                <c:pt idx="4017">
                  <c:v>0</c:v>
                </c:pt>
                <c:pt idx="4018">
                  <c:v>0</c:v>
                </c:pt>
                <c:pt idx="4019">
                  <c:v>0</c:v>
                </c:pt>
                <c:pt idx="4020">
                  <c:v>0</c:v>
                </c:pt>
                <c:pt idx="4021">
                  <c:v>0</c:v>
                </c:pt>
                <c:pt idx="4022">
                  <c:v>0</c:v>
                </c:pt>
                <c:pt idx="4023">
                  <c:v>0</c:v>
                </c:pt>
                <c:pt idx="4024">
                  <c:v>0</c:v>
                </c:pt>
                <c:pt idx="4025">
                  <c:v>0</c:v>
                </c:pt>
                <c:pt idx="4026">
                  <c:v>0</c:v>
                </c:pt>
                <c:pt idx="4027">
                  <c:v>0</c:v>
                </c:pt>
                <c:pt idx="4028">
                  <c:v>0</c:v>
                </c:pt>
                <c:pt idx="4029">
                  <c:v>0</c:v>
                </c:pt>
                <c:pt idx="4030">
                  <c:v>0</c:v>
                </c:pt>
                <c:pt idx="4031">
                  <c:v>0</c:v>
                </c:pt>
                <c:pt idx="4032">
                  <c:v>0</c:v>
                </c:pt>
                <c:pt idx="4033">
                  <c:v>0</c:v>
                </c:pt>
                <c:pt idx="4034">
                  <c:v>0</c:v>
                </c:pt>
                <c:pt idx="4035">
                  <c:v>0</c:v>
                </c:pt>
                <c:pt idx="4036">
                  <c:v>0</c:v>
                </c:pt>
                <c:pt idx="4037">
                  <c:v>0</c:v>
                </c:pt>
                <c:pt idx="4038">
                  <c:v>0</c:v>
                </c:pt>
                <c:pt idx="4039">
                  <c:v>0</c:v>
                </c:pt>
                <c:pt idx="4040">
                  <c:v>0</c:v>
                </c:pt>
                <c:pt idx="4041">
                  <c:v>0</c:v>
                </c:pt>
                <c:pt idx="4042">
                  <c:v>0</c:v>
                </c:pt>
                <c:pt idx="4043">
                  <c:v>0</c:v>
                </c:pt>
                <c:pt idx="4044">
                  <c:v>0</c:v>
                </c:pt>
                <c:pt idx="4045">
                  <c:v>0</c:v>
                </c:pt>
                <c:pt idx="4046">
                  <c:v>2.4766336828901416E-2</c:v>
                </c:pt>
                <c:pt idx="4047">
                  <c:v>0</c:v>
                </c:pt>
                <c:pt idx="4048">
                  <c:v>0</c:v>
                </c:pt>
                <c:pt idx="4049">
                  <c:v>0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0</c:v>
                </c:pt>
                <c:pt idx="4054">
                  <c:v>0</c:v>
                </c:pt>
                <c:pt idx="4055">
                  <c:v>0</c:v>
                </c:pt>
                <c:pt idx="4056">
                  <c:v>0</c:v>
                </c:pt>
                <c:pt idx="4057">
                  <c:v>0</c:v>
                </c:pt>
                <c:pt idx="4058">
                  <c:v>0</c:v>
                </c:pt>
                <c:pt idx="4059">
                  <c:v>0</c:v>
                </c:pt>
                <c:pt idx="4060">
                  <c:v>0</c:v>
                </c:pt>
                <c:pt idx="4061">
                  <c:v>0</c:v>
                </c:pt>
                <c:pt idx="4062">
                  <c:v>0</c:v>
                </c:pt>
                <c:pt idx="4063">
                  <c:v>0</c:v>
                </c:pt>
                <c:pt idx="4064">
                  <c:v>0</c:v>
                </c:pt>
                <c:pt idx="4065">
                  <c:v>0</c:v>
                </c:pt>
                <c:pt idx="4066">
                  <c:v>0</c:v>
                </c:pt>
                <c:pt idx="4067">
                  <c:v>0</c:v>
                </c:pt>
                <c:pt idx="4068">
                  <c:v>0</c:v>
                </c:pt>
                <c:pt idx="4069">
                  <c:v>4.7369192742878041E-2</c:v>
                </c:pt>
                <c:pt idx="4070">
                  <c:v>0</c:v>
                </c:pt>
                <c:pt idx="4071">
                  <c:v>0</c:v>
                </c:pt>
                <c:pt idx="4072">
                  <c:v>0</c:v>
                </c:pt>
                <c:pt idx="4073">
                  <c:v>0</c:v>
                </c:pt>
                <c:pt idx="4074">
                  <c:v>0</c:v>
                </c:pt>
                <c:pt idx="4075">
                  <c:v>0</c:v>
                </c:pt>
                <c:pt idx="4076">
                  <c:v>0</c:v>
                </c:pt>
                <c:pt idx="4077">
                  <c:v>0</c:v>
                </c:pt>
                <c:pt idx="4078">
                  <c:v>0</c:v>
                </c:pt>
                <c:pt idx="4079">
                  <c:v>0</c:v>
                </c:pt>
                <c:pt idx="4080">
                  <c:v>0</c:v>
                </c:pt>
                <c:pt idx="4081">
                  <c:v>0</c:v>
                </c:pt>
                <c:pt idx="4082">
                  <c:v>0</c:v>
                </c:pt>
                <c:pt idx="4083">
                  <c:v>0</c:v>
                </c:pt>
                <c:pt idx="4084">
                  <c:v>0</c:v>
                </c:pt>
                <c:pt idx="4085">
                  <c:v>0</c:v>
                </c:pt>
                <c:pt idx="4086">
                  <c:v>0</c:v>
                </c:pt>
                <c:pt idx="4087">
                  <c:v>0</c:v>
                </c:pt>
                <c:pt idx="4088">
                  <c:v>0</c:v>
                </c:pt>
                <c:pt idx="4089">
                  <c:v>0</c:v>
                </c:pt>
                <c:pt idx="4090">
                  <c:v>0</c:v>
                </c:pt>
                <c:pt idx="4091">
                  <c:v>0</c:v>
                </c:pt>
                <c:pt idx="4092">
                  <c:v>0</c:v>
                </c:pt>
                <c:pt idx="4093">
                  <c:v>0</c:v>
                </c:pt>
                <c:pt idx="4094">
                  <c:v>0</c:v>
                </c:pt>
                <c:pt idx="4095">
                  <c:v>0</c:v>
                </c:pt>
                <c:pt idx="4096">
                  <c:v>0</c:v>
                </c:pt>
                <c:pt idx="4097">
                  <c:v>0</c:v>
                </c:pt>
                <c:pt idx="4098">
                  <c:v>0</c:v>
                </c:pt>
                <c:pt idx="4099">
                  <c:v>0</c:v>
                </c:pt>
                <c:pt idx="4100">
                  <c:v>0</c:v>
                </c:pt>
                <c:pt idx="4101">
                  <c:v>0</c:v>
                </c:pt>
                <c:pt idx="4102">
                  <c:v>0</c:v>
                </c:pt>
                <c:pt idx="4103">
                  <c:v>0</c:v>
                </c:pt>
                <c:pt idx="4104">
                  <c:v>0</c:v>
                </c:pt>
                <c:pt idx="4105">
                  <c:v>0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0</c:v>
                </c:pt>
                <c:pt idx="4112">
                  <c:v>0</c:v>
                </c:pt>
                <c:pt idx="4113">
                  <c:v>0</c:v>
                </c:pt>
                <c:pt idx="4114">
                  <c:v>0</c:v>
                </c:pt>
                <c:pt idx="4115">
                  <c:v>0</c:v>
                </c:pt>
                <c:pt idx="4116">
                  <c:v>0</c:v>
                </c:pt>
                <c:pt idx="4117">
                  <c:v>0</c:v>
                </c:pt>
                <c:pt idx="4118">
                  <c:v>0</c:v>
                </c:pt>
                <c:pt idx="4119">
                  <c:v>0</c:v>
                </c:pt>
                <c:pt idx="4120">
                  <c:v>0</c:v>
                </c:pt>
                <c:pt idx="4121">
                  <c:v>0</c:v>
                </c:pt>
                <c:pt idx="4122">
                  <c:v>0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0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0</c:v>
                </c:pt>
                <c:pt idx="4147">
                  <c:v>0</c:v>
                </c:pt>
                <c:pt idx="4148">
                  <c:v>0</c:v>
                </c:pt>
                <c:pt idx="4149">
                  <c:v>0</c:v>
                </c:pt>
                <c:pt idx="4150">
                  <c:v>0</c:v>
                </c:pt>
                <c:pt idx="4151">
                  <c:v>0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0</c:v>
                </c:pt>
                <c:pt idx="4157">
                  <c:v>0</c:v>
                </c:pt>
                <c:pt idx="4158">
                  <c:v>0</c:v>
                </c:pt>
                <c:pt idx="4159">
                  <c:v>0</c:v>
                </c:pt>
                <c:pt idx="4160">
                  <c:v>0</c:v>
                </c:pt>
                <c:pt idx="4161">
                  <c:v>0</c:v>
                </c:pt>
                <c:pt idx="4162">
                  <c:v>0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0</c:v>
                </c:pt>
                <c:pt idx="4167">
                  <c:v>0</c:v>
                </c:pt>
                <c:pt idx="4168">
                  <c:v>0</c:v>
                </c:pt>
                <c:pt idx="4169">
                  <c:v>0</c:v>
                </c:pt>
                <c:pt idx="4170">
                  <c:v>0</c:v>
                </c:pt>
                <c:pt idx="4171">
                  <c:v>0</c:v>
                </c:pt>
                <c:pt idx="4172">
                  <c:v>0</c:v>
                </c:pt>
                <c:pt idx="4173">
                  <c:v>0</c:v>
                </c:pt>
                <c:pt idx="4174">
                  <c:v>0</c:v>
                </c:pt>
                <c:pt idx="4175">
                  <c:v>0</c:v>
                </c:pt>
                <c:pt idx="4176">
                  <c:v>0</c:v>
                </c:pt>
                <c:pt idx="4177">
                  <c:v>0</c:v>
                </c:pt>
                <c:pt idx="4178">
                  <c:v>0</c:v>
                </c:pt>
                <c:pt idx="4179">
                  <c:v>0</c:v>
                </c:pt>
                <c:pt idx="4180">
                  <c:v>0</c:v>
                </c:pt>
                <c:pt idx="4181">
                  <c:v>0</c:v>
                </c:pt>
                <c:pt idx="4182">
                  <c:v>0</c:v>
                </c:pt>
                <c:pt idx="4183">
                  <c:v>0</c:v>
                </c:pt>
                <c:pt idx="4184">
                  <c:v>0</c:v>
                </c:pt>
                <c:pt idx="4185">
                  <c:v>0</c:v>
                </c:pt>
                <c:pt idx="4186">
                  <c:v>0</c:v>
                </c:pt>
                <c:pt idx="4187">
                  <c:v>0</c:v>
                </c:pt>
                <c:pt idx="4188">
                  <c:v>0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0</c:v>
                </c:pt>
                <c:pt idx="4194">
                  <c:v>0</c:v>
                </c:pt>
                <c:pt idx="4195">
                  <c:v>0</c:v>
                </c:pt>
                <c:pt idx="4196">
                  <c:v>0</c:v>
                </c:pt>
                <c:pt idx="4197">
                  <c:v>0</c:v>
                </c:pt>
                <c:pt idx="4198">
                  <c:v>0</c:v>
                </c:pt>
                <c:pt idx="4199">
                  <c:v>0</c:v>
                </c:pt>
                <c:pt idx="4200">
                  <c:v>0</c:v>
                </c:pt>
                <c:pt idx="4201">
                  <c:v>0</c:v>
                </c:pt>
                <c:pt idx="4202">
                  <c:v>0</c:v>
                </c:pt>
                <c:pt idx="4203">
                  <c:v>0</c:v>
                </c:pt>
                <c:pt idx="4204">
                  <c:v>0</c:v>
                </c:pt>
                <c:pt idx="4205">
                  <c:v>0</c:v>
                </c:pt>
                <c:pt idx="4206">
                  <c:v>0</c:v>
                </c:pt>
                <c:pt idx="4207">
                  <c:v>0</c:v>
                </c:pt>
                <c:pt idx="4208">
                  <c:v>0</c:v>
                </c:pt>
                <c:pt idx="4209">
                  <c:v>0</c:v>
                </c:pt>
                <c:pt idx="4210">
                  <c:v>0</c:v>
                </c:pt>
                <c:pt idx="4211">
                  <c:v>0</c:v>
                </c:pt>
                <c:pt idx="4212">
                  <c:v>0</c:v>
                </c:pt>
                <c:pt idx="4213">
                  <c:v>0</c:v>
                </c:pt>
                <c:pt idx="4214">
                  <c:v>0</c:v>
                </c:pt>
                <c:pt idx="4215">
                  <c:v>0</c:v>
                </c:pt>
                <c:pt idx="4216">
                  <c:v>0</c:v>
                </c:pt>
                <c:pt idx="4217">
                  <c:v>0</c:v>
                </c:pt>
                <c:pt idx="4218">
                  <c:v>0</c:v>
                </c:pt>
                <c:pt idx="4219">
                  <c:v>0</c:v>
                </c:pt>
                <c:pt idx="4220">
                  <c:v>0</c:v>
                </c:pt>
                <c:pt idx="4221">
                  <c:v>0</c:v>
                </c:pt>
                <c:pt idx="4222">
                  <c:v>0</c:v>
                </c:pt>
                <c:pt idx="4223">
                  <c:v>0</c:v>
                </c:pt>
                <c:pt idx="4224">
                  <c:v>0</c:v>
                </c:pt>
                <c:pt idx="4225">
                  <c:v>0</c:v>
                </c:pt>
                <c:pt idx="4226">
                  <c:v>0</c:v>
                </c:pt>
                <c:pt idx="4227">
                  <c:v>0</c:v>
                </c:pt>
                <c:pt idx="4228">
                  <c:v>0</c:v>
                </c:pt>
                <c:pt idx="4229">
                  <c:v>0</c:v>
                </c:pt>
                <c:pt idx="4230">
                  <c:v>0</c:v>
                </c:pt>
                <c:pt idx="4231">
                  <c:v>7.4956436285198722E-3</c:v>
                </c:pt>
                <c:pt idx="4232">
                  <c:v>0</c:v>
                </c:pt>
                <c:pt idx="4233">
                  <c:v>0</c:v>
                </c:pt>
                <c:pt idx="4234">
                  <c:v>0</c:v>
                </c:pt>
                <c:pt idx="4235">
                  <c:v>0</c:v>
                </c:pt>
                <c:pt idx="4236">
                  <c:v>0</c:v>
                </c:pt>
                <c:pt idx="4237">
                  <c:v>0</c:v>
                </c:pt>
                <c:pt idx="4238">
                  <c:v>6.4096566942720831E-3</c:v>
                </c:pt>
                <c:pt idx="4239">
                  <c:v>0</c:v>
                </c:pt>
                <c:pt idx="4240">
                  <c:v>0</c:v>
                </c:pt>
                <c:pt idx="4241">
                  <c:v>0</c:v>
                </c:pt>
                <c:pt idx="4242">
                  <c:v>0</c:v>
                </c:pt>
                <c:pt idx="4243">
                  <c:v>0</c:v>
                </c:pt>
                <c:pt idx="4244">
                  <c:v>0</c:v>
                </c:pt>
                <c:pt idx="4245">
                  <c:v>0</c:v>
                </c:pt>
                <c:pt idx="4246">
                  <c:v>0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</c:v>
                </c:pt>
                <c:pt idx="4251">
                  <c:v>0</c:v>
                </c:pt>
                <c:pt idx="4252">
                  <c:v>0</c:v>
                </c:pt>
                <c:pt idx="4253">
                  <c:v>0</c:v>
                </c:pt>
                <c:pt idx="4254">
                  <c:v>0</c:v>
                </c:pt>
                <c:pt idx="4255">
                  <c:v>0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0</c:v>
                </c:pt>
                <c:pt idx="4260">
                  <c:v>0</c:v>
                </c:pt>
                <c:pt idx="4261">
                  <c:v>0</c:v>
                </c:pt>
                <c:pt idx="4262">
                  <c:v>0</c:v>
                </c:pt>
                <c:pt idx="4263">
                  <c:v>0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0</c:v>
                </c:pt>
                <c:pt idx="4271">
                  <c:v>0</c:v>
                </c:pt>
                <c:pt idx="4272">
                  <c:v>0</c:v>
                </c:pt>
                <c:pt idx="4273">
                  <c:v>0</c:v>
                </c:pt>
                <c:pt idx="4274">
                  <c:v>0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</c:v>
                </c:pt>
                <c:pt idx="4280">
                  <c:v>0</c:v>
                </c:pt>
                <c:pt idx="4281">
                  <c:v>0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0</c:v>
                </c:pt>
                <c:pt idx="4292">
                  <c:v>0</c:v>
                </c:pt>
                <c:pt idx="4293">
                  <c:v>0</c:v>
                </c:pt>
                <c:pt idx="4294">
                  <c:v>0</c:v>
                </c:pt>
                <c:pt idx="4295">
                  <c:v>0</c:v>
                </c:pt>
                <c:pt idx="4296">
                  <c:v>0</c:v>
                </c:pt>
                <c:pt idx="4297">
                  <c:v>0</c:v>
                </c:pt>
                <c:pt idx="4298">
                  <c:v>0</c:v>
                </c:pt>
                <c:pt idx="4299">
                  <c:v>0</c:v>
                </c:pt>
                <c:pt idx="4300">
                  <c:v>0</c:v>
                </c:pt>
                <c:pt idx="4301">
                  <c:v>0</c:v>
                </c:pt>
                <c:pt idx="4302">
                  <c:v>0</c:v>
                </c:pt>
                <c:pt idx="4303">
                  <c:v>0</c:v>
                </c:pt>
                <c:pt idx="4304">
                  <c:v>0</c:v>
                </c:pt>
                <c:pt idx="4305">
                  <c:v>0</c:v>
                </c:pt>
                <c:pt idx="4306">
                  <c:v>0</c:v>
                </c:pt>
                <c:pt idx="4307">
                  <c:v>0</c:v>
                </c:pt>
                <c:pt idx="4308">
                  <c:v>0</c:v>
                </c:pt>
                <c:pt idx="4309">
                  <c:v>0</c:v>
                </c:pt>
                <c:pt idx="4310">
                  <c:v>0</c:v>
                </c:pt>
                <c:pt idx="4311">
                  <c:v>0</c:v>
                </c:pt>
                <c:pt idx="4312">
                  <c:v>0</c:v>
                </c:pt>
                <c:pt idx="4313">
                  <c:v>0</c:v>
                </c:pt>
                <c:pt idx="4314">
                  <c:v>0</c:v>
                </c:pt>
                <c:pt idx="4315">
                  <c:v>0</c:v>
                </c:pt>
                <c:pt idx="4316">
                  <c:v>0</c:v>
                </c:pt>
                <c:pt idx="4317">
                  <c:v>0</c:v>
                </c:pt>
                <c:pt idx="4318">
                  <c:v>0</c:v>
                </c:pt>
                <c:pt idx="4319">
                  <c:v>0</c:v>
                </c:pt>
                <c:pt idx="4320">
                  <c:v>0</c:v>
                </c:pt>
                <c:pt idx="4321">
                  <c:v>0</c:v>
                </c:pt>
                <c:pt idx="4322">
                  <c:v>0</c:v>
                </c:pt>
                <c:pt idx="4323">
                  <c:v>0</c:v>
                </c:pt>
                <c:pt idx="4324">
                  <c:v>0</c:v>
                </c:pt>
                <c:pt idx="4325">
                  <c:v>0</c:v>
                </c:pt>
                <c:pt idx="4326">
                  <c:v>0</c:v>
                </c:pt>
                <c:pt idx="4327">
                  <c:v>0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</c:v>
                </c:pt>
                <c:pt idx="4332">
                  <c:v>0</c:v>
                </c:pt>
                <c:pt idx="4333">
                  <c:v>0</c:v>
                </c:pt>
                <c:pt idx="4334">
                  <c:v>0</c:v>
                </c:pt>
                <c:pt idx="4335">
                  <c:v>0</c:v>
                </c:pt>
                <c:pt idx="4336">
                  <c:v>0</c:v>
                </c:pt>
                <c:pt idx="4337">
                  <c:v>0</c:v>
                </c:pt>
                <c:pt idx="4338">
                  <c:v>0</c:v>
                </c:pt>
                <c:pt idx="4339">
                  <c:v>0</c:v>
                </c:pt>
                <c:pt idx="4340">
                  <c:v>0</c:v>
                </c:pt>
                <c:pt idx="4341">
                  <c:v>0</c:v>
                </c:pt>
                <c:pt idx="4342">
                  <c:v>0</c:v>
                </c:pt>
                <c:pt idx="4343">
                  <c:v>0</c:v>
                </c:pt>
                <c:pt idx="4344">
                  <c:v>0</c:v>
                </c:pt>
                <c:pt idx="4345">
                  <c:v>0</c:v>
                </c:pt>
                <c:pt idx="4346">
                  <c:v>0</c:v>
                </c:pt>
                <c:pt idx="4347">
                  <c:v>0</c:v>
                </c:pt>
                <c:pt idx="4348">
                  <c:v>0</c:v>
                </c:pt>
                <c:pt idx="4349">
                  <c:v>0</c:v>
                </c:pt>
                <c:pt idx="4350">
                  <c:v>0</c:v>
                </c:pt>
                <c:pt idx="4351">
                  <c:v>0</c:v>
                </c:pt>
                <c:pt idx="4352">
                  <c:v>0</c:v>
                </c:pt>
                <c:pt idx="4353">
                  <c:v>0</c:v>
                </c:pt>
                <c:pt idx="4354">
                  <c:v>0</c:v>
                </c:pt>
                <c:pt idx="4355">
                  <c:v>4.6311262458696059E-2</c:v>
                </c:pt>
                <c:pt idx="4356">
                  <c:v>0</c:v>
                </c:pt>
                <c:pt idx="4357">
                  <c:v>0</c:v>
                </c:pt>
                <c:pt idx="4358">
                  <c:v>8.8908140871265667E-3</c:v>
                </c:pt>
                <c:pt idx="4359">
                  <c:v>4.6806384374670678E-3</c:v>
                </c:pt>
                <c:pt idx="4360">
                  <c:v>0</c:v>
                </c:pt>
                <c:pt idx="4361">
                  <c:v>0</c:v>
                </c:pt>
                <c:pt idx="4362">
                  <c:v>1.1432355526673885E-2</c:v>
                </c:pt>
                <c:pt idx="4363">
                  <c:v>2.8487241116188798E-2</c:v>
                </c:pt>
                <c:pt idx="4364">
                  <c:v>0</c:v>
                </c:pt>
                <c:pt idx="4365">
                  <c:v>0</c:v>
                </c:pt>
                <c:pt idx="4366">
                  <c:v>0</c:v>
                </c:pt>
                <c:pt idx="4367">
                  <c:v>0</c:v>
                </c:pt>
                <c:pt idx="4368">
                  <c:v>0</c:v>
                </c:pt>
                <c:pt idx="4369">
                  <c:v>0</c:v>
                </c:pt>
                <c:pt idx="4370">
                  <c:v>0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0</c:v>
                </c:pt>
                <c:pt idx="4376">
                  <c:v>0</c:v>
                </c:pt>
                <c:pt idx="4377">
                  <c:v>0</c:v>
                </c:pt>
                <c:pt idx="4378">
                  <c:v>0</c:v>
                </c:pt>
                <c:pt idx="4379">
                  <c:v>3.3208753933907993E-2</c:v>
                </c:pt>
                <c:pt idx="4380">
                  <c:v>0</c:v>
                </c:pt>
                <c:pt idx="4381">
                  <c:v>0</c:v>
                </c:pt>
                <c:pt idx="4382">
                  <c:v>0</c:v>
                </c:pt>
                <c:pt idx="4383">
                  <c:v>0</c:v>
                </c:pt>
                <c:pt idx="4384">
                  <c:v>0</c:v>
                </c:pt>
                <c:pt idx="4385">
                  <c:v>0</c:v>
                </c:pt>
                <c:pt idx="4386">
                  <c:v>0</c:v>
                </c:pt>
                <c:pt idx="4387">
                  <c:v>0</c:v>
                </c:pt>
                <c:pt idx="4388">
                  <c:v>0</c:v>
                </c:pt>
                <c:pt idx="4389">
                  <c:v>0</c:v>
                </c:pt>
                <c:pt idx="4390">
                  <c:v>0</c:v>
                </c:pt>
                <c:pt idx="4391">
                  <c:v>0</c:v>
                </c:pt>
                <c:pt idx="4392">
                  <c:v>0</c:v>
                </c:pt>
                <c:pt idx="4393">
                  <c:v>0</c:v>
                </c:pt>
                <c:pt idx="4394">
                  <c:v>0</c:v>
                </c:pt>
                <c:pt idx="4395">
                  <c:v>0</c:v>
                </c:pt>
                <c:pt idx="4396">
                  <c:v>0</c:v>
                </c:pt>
                <c:pt idx="4397">
                  <c:v>0</c:v>
                </c:pt>
                <c:pt idx="4398">
                  <c:v>0</c:v>
                </c:pt>
                <c:pt idx="4399">
                  <c:v>0</c:v>
                </c:pt>
                <c:pt idx="4400">
                  <c:v>0</c:v>
                </c:pt>
                <c:pt idx="4401">
                  <c:v>0</c:v>
                </c:pt>
                <c:pt idx="4402">
                  <c:v>0</c:v>
                </c:pt>
                <c:pt idx="4403">
                  <c:v>0</c:v>
                </c:pt>
                <c:pt idx="4404">
                  <c:v>0</c:v>
                </c:pt>
                <c:pt idx="4405">
                  <c:v>0</c:v>
                </c:pt>
                <c:pt idx="4406">
                  <c:v>3.5352880194678811E-2</c:v>
                </c:pt>
                <c:pt idx="4407">
                  <c:v>0</c:v>
                </c:pt>
                <c:pt idx="4408">
                  <c:v>0</c:v>
                </c:pt>
                <c:pt idx="4409">
                  <c:v>0</c:v>
                </c:pt>
                <c:pt idx="4410">
                  <c:v>0.25863508448403716</c:v>
                </c:pt>
                <c:pt idx="4411">
                  <c:v>0</c:v>
                </c:pt>
                <c:pt idx="4412">
                  <c:v>0</c:v>
                </c:pt>
                <c:pt idx="4413">
                  <c:v>0</c:v>
                </c:pt>
                <c:pt idx="4414">
                  <c:v>0</c:v>
                </c:pt>
                <c:pt idx="4415">
                  <c:v>0</c:v>
                </c:pt>
                <c:pt idx="4416">
                  <c:v>0</c:v>
                </c:pt>
                <c:pt idx="4417">
                  <c:v>0</c:v>
                </c:pt>
                <c:pt idx="4418">
                  <c:v>0</c:v>
                </c:pt>
                <c:pt idx="4419">
                  <c:v>0</c:v>
                </c:pt>
                <c:pt idx="4420">
                  <c:v>0</c:v>
                </c:pt>
                <c:pt idx="4421">
                  <c:v>0</c:v>
                </c:pt>
                <c:pt idx="4422">
                  <c:v>0</c:v>
                </c:pt>
                <c:pt idx="4423">
                  <c:v>0</c:v>
                </c:pt>
                <c:pt idx="4424">
                  <c:v>0</c:v>
                </c:pt>
                <c:pt idx="4425">
                  <c:v>0</c:v>
                </c:pt>
                <c:pt idx="4426">
                  <c:v>0</c:v>
                </c:pt>
                <c:pt idx="4427">
                  <c:v>0</c:v>
                </c:pt>
                <c:pt idx="4428">
                  <c:v>0</c:v>
                </c:pt>
                <c:pt idx="4429">
                  <c:v>0</c:v>
                </c:pt>
                <c:pt idx="4430">
                  <c:v>0</c:v>
                </c:pt>
                <c:pt idx="4431">
                  <c:v>5.3914377724531455E-2</c:v>
                </c:pt>
                <c:pt idx="4432">
                  <c:v>0</c:v>
                </c:pt>
                <c:pt idx="4433">
                  <c:v>0</c:v>
                </c:pt>
                <c:pt idx="4434">
                  <c:v>0</c:v>
                </c:pt>
                <c:pt idx="4435">
                  <c:v>0</c:v>
                </c:pt>
                <c:pt idx="4436">
                  <c:v>0</c:v>
                </c:pt>
                <c:pt idx="4437">
                  <c:v>0</c:v>
                </c:pt>
                <c:pt idx="4438">
                  <c:v>0</c:v>
                </c:pt>
                <c:pt idx="4439">
                  <c:v>0</c:v>
                </c:pt>
                <c:pt idx="4440">
                  <c:v>0</c:v>
                </c:pt>
                <c:pt idx="4441">
                  <c:v>0</c:v>
                </c:pt>
                <c:pt idx="4442">
                  <c:v>0</c:v>
                </c:pt>
                <c:pt idx="4443">
                  <c:v>0</c:v>
                </c:pt>
                <c:pt idx="4444">
                  <c:v>0</c:v>
                </c:pt>
                <c:pt idx="4445">
                  <c:v>0</c:v>
                </c:pt>
                <c:pt idx="4446">
                  <c:v>0</c:v>
                </c:pt>
                <c:pt idx="4447">
                  <c:v>0</c:v>
                </c:pt>
                <c:pt idx="4448">
                  <c:v>4.8246708841409094E-3</c:v>
                </c:pt>
                <c:pt idx="4449">
                  <c:v>0</c:v>
                </c:pt>
                <c:pt idx="4450">
                  <c:v>0</c:v>
                </c:pt>
                <c:pt idx="4451">
                  <c:v>0</c:v>
                </c:pt>
                <c:pt idx="4452">
                  <c:v>0</c:v>
                </c:pt>
                <c:pt idx="4453">
                  <c:v>0</c:v>
                </c:pt>
                <c:pt idx="4454">
                  <c:v>0</c:v>
                </c:pt>
                <c:pt idx="4455">
                  <c:v>0</c:v>
                </c:pt>
                <c:pt idx="4456">
                  <c:v>0</c:v>
                </c:pt>
                <c:pt idx="4457">
                  <c:v>0</c:v>
                </c:pt>
                <c:pt idx="4458">
                  <c:v>0</c:v>
                </c:pt>
                <c:pt idx="4459">
                  <c:v>0</c:v>
                </c:pt>
                <c:pt idx="4460">
                  <c:v>0</c:v>
                </c:pt>
                <c:pt idx="4461">
                  <c:v>0</c:v>
                </c:pt>
                <c:pt idx="4462">
                  <c:v>0</c:v>
                </c:pt>
                <c:pt idx="4463">
                  <c:v>0</c:v>
                </c:pt>
                <c:pt idx="4464">
                  <c:v>0</c:v>
                </c:pt>
                <c:pt idx="4465">
                  <c:v>0</c:v>
                </c:pt>
                <c:pt idx="4466">
                  <c:v>0</c:v>
                </c:pt>
                <c:pt idx="4467">
                  <c:v>0</c:v>
                </c:pt>
                <c:pt idx="4468">
                  <c:v>0</c:v>
                </c:pt>
                <c:pt idx="4469">
                  <c:v>0</c:v>
                </c:pt>
                <c:pt idx="4470">
                  <c:v>0</c:v>
                </c:pt>
                <c:pt idx="4471">
                  <c:v>0</c:v>
                </c:pt>
                <c:pt idx="4472">
                  <c:v>0</c:v>
                </c:pt>
                <c:pt idx="4473">
                  <c:v>7.0271052553966443E-2</c:v>
                </c:pt>
                <c:pt idx="4474">
                  <c:v>6.2150051559680689E-2</c:v>
                </c:pt>
                <c:pt idx="4475">
                  <c:v>3.4100755256255062E-2</c:v>
                </c:pt>
                <c:pt idx="4476">
                  <c:v>3.8943771025824372E-2</c:v>
                </c:pt>
                <c:pt idx="4477">
                  <c:v>0</c:v>
                </c:pt>
                <c:pt idx="4478">
                  <c:v>0</c:v>
                </c:pt>
                <c:pt idx="4479">
                  <c:v>0</c:v>
                </c:pt>
                <c:pt idx="4480">
                  <c:v>0</c:v>
                </c:pt>
                <c:pt idx="4481">
                  <c:v>0</c:v>
                </c:pt>
                <c:pt idx="4482">
                  <c:v>0</c:v>
                </c:pt>
                <c:pt idx="4483">
                  <c:v>0</c:v>
                </c:pt>
                <c:pt idx="4484">
                  <c:v>0</c:v>
                </c:pt>
                <c:pt idx="4485">
                  <c:v>0</c:v>
                </c:pt>
                <c:pt idx="4486">
                  <c:v>0</c:v>
                </c:pt>
                <c:pt idx="4487">
                  <c:v>0</c:v>
                </c:pt>
                <c:pt idx="4488">
                  <c:v>0</c:v>
                </c:pt>
                <c:pt idx="4489">
                  <c:v>0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0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0</c:v>
                </c:pt>
                <c:pt idx="4498">
                  <c:v>0</c:v>
                </c:pt>
                <c:pt idx="4499">
                  <c:v>0</c:v>
                </c:pt>
                <c:pt idx="4500">
                  <c:v>0</c:v>
                </c:pt>
                <c:pt idx="4501">
                  <c:v>0</c:v>
                </c:pt>
                <c:pt idx="4502">
                  <c:v>0</c:v>
                </c:pt>
                <c:pt idx="4503">
                  <c:v>0</c:v>
                </c:pt>
                <c:pt idx="4504">
                  <c:v>0</c:v>
                </c:pt>
                <c:pt idx="4505">
                  <c:v>0</c:v>
                </c:pt>
                <c:pt idx="4506">
                  <c:v>0</c:v>
                </c:pt>
                <c:pt idx="4507">
                  <c:v>0</c:v>
                </c:pt>
                <c:pt idx="4508">
                  <c:v>0</c:v>
                </c:pt>
                <c:pt idx="4509">
                  <c:v>0</c:v>
                </c:pt>
                <c:pt idx="4510">
                  <c:v>0</c:v>
                </c:pt>
                <c:pt idx="4511">
                  <c:v>0</c:v>
                </c:pt>
                <c:pt idx="4512">
                  <c:v>0</c:v>
                </c:pt>
                <c:pt idx="4513">
                  <c:v>0</c:v>
                </c:pt>
                <c:pt idx="4514">
                  <c:v>0</c:v>
                </c:pt>
                <c:pt idx="4515">
                  <c:v>0</c:v>
                </c:pt>
                <c:pt idx="4516">
                  <c:v>0</c:v>
                </c:pt>
                <c:pt idx="4517">
                  <c:v>0</c:v>
                </c:pt>
                <c:pt idx="4518">
                  <c:v>0</c:v>
                </c:pt>
                <c:pt idx="4519">
                  <c:v>0</c:v>
                </c:pt>
                <c:pt idx="4520">
                  <c:v>0</c:v>
                </c:pt>
                <c:pt idx="4521">
                  <c:v>0</c:v>
                </c:pt>
                <c:pt idx="4522">
                  <c:v>0</c:v>
                </c:pt>
                <c:pt idx="4523">
                  <c:v>0</c:v>
                </c:pt>
                <c:pt idx="4524">
                  <c:v>0</c:v>
                </c:pt>
                <c:pt idx="4525">
                  <c:v>0</c:v>
                </c:pt>
                <c:pt idx="4526">
                  <c:v>0</c:v>
                </c:pt>
                <c:pt idx="4527">
                  <c:v>0</c:v>
                </c:pt>
                <c:pt idx="4528">
                  <c:v>0</c:v>
                </c:pt>
                <c:pt idx="4529">
                  <c:v>0.2323981564933793</c:v>
                </c:pt>
                <c:pt idx="4530">
                  <c:v>3.6723570337956299E-2</c:v>
                </c:pt>
                <c:pt idx="4531">
                  <c:v>0</c:v>
                </c:pt>
                <c:pt idx="4532">
                  <c:v>0</c:v>
                </c:pt>
                <c:pt idx="4533">
                  <c:v>0</c:v>
                </c:pt>
                <c:pt idx="4534">
                  <c:v>0</c:v>
                </c:pt>
                <c:pt idx="4535">
                  <c:v>0</c:v>
                </c:pt>
                <c:pt idx="4536">
                  <c:v>0</c:v>
                </c:pt>
                <c:pt idx="4537">
                  <c:v>0</c:v>
                </c:pt>
                <c:pt idx="4538">
                  <c:v>0</c:v>
                </c:pt>
                <c:pt idx="4539">
                  <c:v>0</c:v>
                </c:pt>
                <c:pt idx="4540">
                  <c:v>0</c:v>
                </c:pt>
                <c:pt idx="4541">
                  <c:v>0</c:v>
                </c:pt>
                <c:pt idx="4542">
                  <c:v>0</c:v>
                </c:pt>
                <c:pt idx="4543">
                  <c:v>0</c:v>
                </c:pt>
                <c:pt idx="4544">
                  <c:v>0</c:v>
                </c:pt>
                <c:pt idx="4545">
                  <c:v>0</c:v>
                </c:pt>
                <c:pt idx="4546">
                  <c:v>0</c:v>
                </c:pt>
                <c:pt idx="4547">
                  <c:v>0</c:v>
                </c:pt>
                <c:pt idx="4548">
                  <c:v>0</c:v>
                </c:pt>
                <c:pt idx="4549">
                  <c:v>0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</c:v>
                </c:pt>
                <c:pt idx="4554">
                  <c:v>0</c:v>
                </c:pt>
                <c:pt idx="4555">
                  <c:v>0</c:v>
                </c:pt>
                <c:pt idx="4556">
                  <c:v>0</c:v>
                </c:pt>
                <c:pt idx="4557">
                  <c:v>0</c:v>
                </c:pt>
                <c:pt idx="4558">
                  <c:v>0</c:v>
                </c:pt>
                <c:pt idx="4559">
                  <c:v>0</c:v>
                </c:pt>
                <c:pt idx="4560">
                  <c:v>0</c:v>
                </c:pt>
                <c:pt idx="4561">
                  <c:v>0</c:v>
                </c:pt>
                <c:pt idx="4562">
                  <c:v>0</c:v>
                </c:pt>
                <c:pt idx="4563">
                  <c:v>0</c:v>
                </c:pt>
                <c:pt idx="4564">
                  <c:v>0</c:v>
                </c:pt>
                <c:pt idx="4565">
                  <c:v>0</c:v>
                </c:pt>
                <c:pt idx="4566">
                  <c:v>0</c:v>
                </c:pt>
                <c:pt idx="4567">
                  <c:v>0</c:v>
                </c:pt>
                <c:pt idx="4568">
                  <c:v>2.7784152305386171E-2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0</c:v>
                </c:pt>
                <c:pt idx="4576">
                  <c:v>0</c:v>
                </c:pt>
                <c:pt idx="4577">
                  <c:v>0</c:v>
                </c:pt>
                <c:pt idx="4578">
                  <c:v>0</c:v>
                </c:pt>
                <c:pt idx="4579">
                  <c:v>0</c:v>
                </c:pt>
                <c:pt idx="4580">
                  <c:v>0</c:v>
                </c:pt>
                <c:pt idx="4581">
                  <c:v>0</c:v>
                </c:pt>
                <c:pt idx="4582">
                  <c:v>0</c:v>
                </c:pt>
                <c:pt idx="4583">
                  <c:v>0</c:v>
                </c:pt>
                <c:pt idx="4584">
                  <c:v>0</c:v>
                </c:pt>
                <c:pt idx="4585">
                  <c:v>0</c:v>
                </c:pt>
                <c:pt idx="4586">
                  <c:v>0</c:v>
                </c:pt>
                <c:pt idx="4587">
                  <c:v>0</c:v>
                </c:pt>
                <c:pt idx="4588">
                  <c:v>0</c:v>
                </c:pt>
                <c:pt idx="4589">
                  <c:v>0</c:v>
                </c:pt>
                <c:pt idx="4590">
                  <c:v>0</c:v>
                </c:pt>
                <c:pt idx="4591">
                  <c:v>0</c:v>
                </c:pt>
                <c:pt idx="4592">
                  <c:v>0</c:v>
                </c:pt>
                <c:pt idx="4593">
                  <c:v>0</c:v>
                </c:pt>
                <c:pt idx="4594">
                  <c:v>0</c:v>
                </c:pt>
                <c:pt idx="4595">
                  <c:v>0</c:v>
                </c:pt>
                <c:pt idx="4596">
                  <c:v>0</c:v>
                </c:pt>
                <c:pt idx="4597">
                  <c:v>7.177766817504308E-2</c:v>
                </c:pt>
                <c:pt idx="4598">
                  <c:v>0</c:v>
                </c:pt>
                <c:pt idx="4599">
                  <c:v>0</c:v>
                </c:pt>
                <c:pt idx="4600">
                  <c:v>0</c:v>
                </c:pt>
                <c:pt idx="4601">
                  <c:v>0</c:v>
                </c:pt>
                <c:pt idx="4602">
                  <c:v>0</c:v>
                </c:pt>
                <c:pt idx="4603">
                  <c:v>0</c:v>
                </c:pt>
                <c:pt idx="4604">
                  <c:v>0</c:v>
                </c:pt>
                <c:pt idx="4605">
                  <c:v>0</c:v>
                </c:pt>
                <c:pt idx="4606">
                  <c:v>0</c:v>
                </c:pt>
                <c:pt idx="4607">
                  <c:v>0</c:v>
                </c:pt>
                <c:pt idx="4608">
                  <c:v>0</c:v>
                </c:pt>
                <c:pt idx="4609">
                  <c:v>0</c:v>
                </c:pt>
                <c:pt idx="4610">
                  <c:v>0</c:v>
                </c:pt>
                <c:pt idx="4611">
                  <c:v>0</c:v>
                </c:pt>
                <c:pt idx="4612">
                  <c:v>0</c:v>
                </c:pt>
                <c:pt idx="4613">
                  <c:v>0</c:v>
                </c:pt>
                <c:pt idx="4614">
                  <c:v>0</c:v>
                </c:pt>
                <c:pt idx="4615">
                  <c:v>0</c:v>
                </c:pt>
                <c:pt idx="4616">
                  <c:v>0</c:v>
                </c:pt>
                <c:pt idx="4617">
                  <c:v>0</c:v>
                </c:pt>
                <c:pt idx="4618">
                  <c:v>7.4347349095809992E-2</c:v>
                </c:pt>
                <c:pt idx="4619">
                  <c:v>7.2798620620711116E-2</c:v>
                </c:pt>
                <c:pt idx="4620">
                  <c:v>0</c:v>
                </c:pt>
                <c:pt idx="4621">
                  <c:v>0</c:v>
                </c:pt>
                <c:pt idx="4622">
                  <c:v>0</c:v>
                </c:pt>
                <c:pt idx="4623">
                  <c:v>0</c:v>
                </c:pt>
                <c:pt idx="4624">
                  <c:v>0</c:v>
                </c:pt>
                <c:pt idx="4625">
                  <c:v>0</c:v>
                </c:pt>
                <c:pt idx="4626">
                  <c:v>0</c:v>
                </c:pt>
                <c:pt idx="4627">
                  <c:v>0</c:v>
                </c:pt>
                <c:pt idx="4628">
                  <c:v>0</c:v>
                </c:pt>
                <c:pt idx="4629">
                  <c:v>0</c:v>
                </c:pt>
                <c:pt idx="4630">
                  <c:v>0</c:v>
                </c:pt>
                <c:pt idx="4631">
                  <c:v>0</c:v>
                </c:pt>
                <c:pt idx="4632">
                  <c:v>0</c:v>
                </c:pt>
                <c:pt idx="4633">
                  <c:v>0</c:v>
                </c:pt>
                <c:pt idx="4634">
                  <c:v>0</c:v>
                </c:pt>
                <c:pt idx="4635">
                  <c:v>0</c:v>
                </c:pt>
                <c:pt idx="4636">
                  <c:v>0</c:v>
                </c:pt>
                <c:pt idx="4637">
                  <c:v>0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</c:v>
                </c:pt>
                <c:pt idx="4644">
                  <c:v>6.0849963036252322E-3</c:v>
                </c:pt>
                <c:pt idx="4645">
                  <c:v>1.0645141177430973E-2</c:v>
                </c:pt>
                <c:pt idx="4646">
                  <c:v>1.5504017834475485E-2</c:v>
                </c:pt>
                <c:pt idx="4647">
                  <c:v>1.5078746290477911E-2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</c:v>
                </c:pt>
                <c:pt idx="4655">
                  <c:v>0</c:v>
                </c:pt>
                <c:pt idx="4656">
                  <c:v>0</c:v>
                </c:pt>
                <c:pt idx="4657">
                  <c:v>0</c:v>
                </c:pt>
                <c:pt idx="4658">
                  <c:v>0</c:v>
                </c:pt>
                <c:pt idx="4659">
                  <c:v>0</c:v>
                </c:pt>
                <c:pt idx="4660">
                  <c:v>0</c:v>
                </c:pt>
                <c:pt idx="4661">
                  <c:v>0</c:v>
                </c:pt>
                <c:pt idx="4662">
                  <c:v>0</c:v>
                </c:pt>
                <c:pt idx="4663">
                  <c:v>0</c:v>
                </c:pt>
                <c:pt idx="4664">
                  <c:v>0</c:v>
                </c:pt>
                <c:pt idx="4665">
                  <c:v>5.0412131084073449E-2</c:v>
                </c:pt>
                <c:pt idx="4666">
                  <c:v>4.3684235737643101E-2</c:v>
                </c:pt>
                <c:pt idx="4667">
                  <c:v>4.7894907291655554E-2</c:v>
                </c:pt>
                <c:pt idx="4668">
                  <c:v>0</c:v>
                </c:pt>
                <c:pt idx="4669">
                  <c:v>0</c:v>
                </c:pt>
                <c:pt idx="4670">
                  <c:v>0</c:v>
                </c:pt>
                <c:pt idx="4671">
                  <c:v>0</c:v>
                </c:pt>
                <c:pt idx="4672">
                  <c:v>0</c:v>
                </c:pt>
                <c:pt idx="4673">
                  <c:v>0</c:v>
                </c:pt>
                <c:pt idx="4674">
                  <c:v>0</c:v>
                </c:pt>
                <c:pt idx="4675">
                  <c:v>0</c:v>
                </c:pt>
                <c:pt idx="4676">
                  <c:v>0</c:v>
                </c:pt>
                <c:pt idx="4677">
                  <c:v>0</c:v>
                </c:pt>
                <c:pt idx="4678">
                  <c:v>0</c:v>
                </c:pt>
                <c:pt idx="4679">
                  <c:v>0</c:v>
                </c:pt>
                <c:pt idx="4680">
                  <c:v>0</c:v>
                </c:pt>
                <c:pt idx="4681">
                  <c:v>0</c:v>
                </c:pt>
                <c:pt idx="4682">
                  <c:v>0</c:v>
                </c:pt>
                <c:pt idx="4683">
                  <c:v>0</c:v>
                </c:pt>
                <c:pt idx="4684">
                  <c:v>0</c:v>
                </c:pt>
                <c:pt idx="4685">
                  <c:v>0</c:v>
                </c:pt>
                <c:pt idx="4686">
                  <c:v>0</c:v>
                </c:pt>
                <c:pt idx="4687">
                  <c:v>0</c:v>
                </c:pt>
                <c:pt idx="4688">
                  <c:v>0</c:v>
                </c:pt>
                <c:pt idx="4689">
                  <c:v>0</c:v>
                </c:pt>
                <c:pt idx="4690">
                  <c:v>0</c:v>
                </c:pt>
                <c:pt idx="4691">
                  <c:v>0</c:v>
                </c:pt>
                <c:pt idx="4692">
                  <c:v>0</c:v>
                </c:pt>
                <c:pt idx="4693">
                  <c:v>0</c:v>
                </c:pt>
                <c:pt idx="4694">
                  <c:v>7.9034844565944399E-3</c:v>
                </c:pt>
                <c:pt idx="4695">
                  <c:v>6.5689565553139146E-3</c:v>
                </c:pt>
                <c:pt idx="4696">
                  <c:v>0</c:v>
                </c:pt>
                <c:pt idx="4697">
                  <c:v>0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0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0</c:v>
                </c:pt>
                <c:pt idx="4708">
                  <c:v>0</c:v>
                </c:pt>
                <c:pt idx="4709">
                  <c:v>0</c:v>
                </c:pt>
                <c:pt idx="4710">
                  <c:v>0</c:v>
                </c:pt>
                <c:pt idx="4711">
                  <c:v>0</c:v>
                </c:pt>
                <c:pt idx="4712">
                  <c:v>3.0495841185198186E-2</c:v>
                </c:pt>
                <c:pt idx="4713">
                  <c:v>4.7896941666212479E-2</c:v>
                </c:pt>
                <c:pt idx="4714">
                  <c:v>0</c:v>
                </c:pt>
                <c:pt idx="4715">
                  <c:v>0</c:v>
                </c:pt>
                <c:pt idx="4716">
                  <c:v>0</c:v>
                </c:pt>
                <c:pt idx="4717">
                  <c:v>5.8843216110451143E-3</c:v>
                </c:pt>
                <c:pt idx="4718">
                  <c:v>1.5172141207157304E-2</c:v>
                </c:pt>
                <c:pt idx="4719">
                  <c:v>1.3496360941306332E-2</c:v>
                </c:pt>
                <c:pt idx="4720">
                  <c:v>0</c:v>
                </c:pt>
                <c:pt idx="4721">
                  <c:v>0</c:v>
                </c:pt>
                <c:pt idx="4722">
                  <c:v>0</c:v>
                </c:pt>
                <c:pt idx="4723">
                  <c:v>0</c:v>
                </c:pt>
                <c:pt idx="4724">
                  <c:v>0</c:v>
                </c:pt>
                <c:pt idx="4725">
                  <c:v>0</c:v>
                </c:pt>
                <c:pt idx="4726">
                  <c:v>0</c:v>
                </c:pt>
                <c:pt idx="4727">
                  <c:v>0</c:v>
                </c:pt>
                <c:pt idx="4728">
                  <c:v>0.60728000122061199</c:v>
                </c:pt>
                <c:pt idx="4729">
                  <c:v>0</c:v>
                </c:pt>
                <c:pt idx="4730">
                  <c:v>0</c:v>
                </c:pt>
                <c:pt idx="4731">
                  <c:v>0</c:v>
                </c:pt>
                <c:pt idx="4732">
                  <c:v>0</c:v>
                </c:pt>
                <c:pt idx="4733">
                  <c:v>0</c:v>
                </c:pt>
                <c:pt idx="4734">
                  <c:v>0</c:v>
                </c:pt>
                <c:pt idx="4735">
                  <c:v>0</c:v>
                </c:pt>
                <c:pt idx="4736">
                  <c:v>0</c:v>
                </c:pt>
                <c:pt idx="4737">
                  <c:v>0</c:v>
                </c:pt>
                <c:pt idx="4738">
                  <c:v>0</c:v>
                </c:pt>
                <c:pt idx="4739">
                  <c:v>0</c:v>
                </c:pt>
                <c:pt idx="4740">
                  <c:v>0</c:v>
                </c:pt>
                <c:pt idx="4741">
                  <c:v>0</c:v>
                </c:pt>
                <c:pt idx="4742">
                  <c:v>0</c:v>
                </c:pt>
                <c:pt idx="4743">
                  <c:v>0</c:v>
                </c:pt>
                <c:pt idx="4744">
                  <c:v>0</c:v>
                </c:pt>
                <c:pt idx="4745">
                  <c:v>7.4675495136778236E-2</c:v>
                </c:pt>
                <c:pt idx="4746">
                  <c:v>8.1398366540219286E-2</c:v>
                </c:pt>
                <c:pt idx="4747">
                  <c:v>0</c:v>
                </c:pt>
                <c:pt idx="4748">
                  <c:v>0</c:v>
                </c:pt>
                <c:pt idx="4749">
                  <c:v>0.81083226273441777</c:v>
                </c:pt>
                <c:pt idx="4750">
                  <c:v>0</c:v>
                </c:pt>
                <c:pt idx="4751">
                  <c:v>0</c:v>
                </c:pt>
                <c:pt idx="4752">
                  <c:v>0</c:v>
                </c:pt>
                <c:pt idx="4753">
                  <c:v>0</c:v>
                </c:pt>
                <c:pt idx="4754">
                  <c:v>0</c:v>
                </c:pt>
                <c:pt idx="4755">
                  <c:v>0</c:v>
                </c:pt>
                <c:pt idx="4756">
                  <c:v>0</c:v>
                </c:pt>
                <c:pt idx="4757">
                  <c:v>0</c:v>
                </c:pt>
                <c:pt idx="4758">
                  <c:v>0</c:v>
                </c:pt>
                <c:pt idx="4759">
                  <c:v>0</c:v>
                </c:pt>
                <c:pt idx="4760">
                  <c:v>6.5471004720881187E-2</c:v>
                </c:pt>
                <c:pt idx="4761">
                  <c:v>0</c:v>
                </c:pt>
                <c:pt idx="4762">
                  <c:v>0</c:v>
                </c:pt>
                <c:pt idx="4763">
                  <c:v>0</c:v>
                </c:pt>
                <c:pt idx="4764">
                  <c:v>0</c:v>
                </c:pt>
                <c:pt idx="4765">
                  <c:v>0</c:v>
                </c:pt>
                <c:pt idx="4766">
                  <c:v>0</c:v>
                </c:pt>
                <c:pt idx="4767">
                  <c:v>0</c:v>
                </c:pt>
                <c:pt idx="4768">
                  <c:v>0</c:v>
                </c:pt>
                <c:pt idx="4769">
                  <c:v>0</c:v>
                </c:pt>
                <c:pt idx="4770">
                  <c:v>1.6221008209364618</c:v>
                </c:pt>
                <c:pt idx="4771">
                  <c:v>0</c:v>
                </c:pt>
                <c:pt idx="4772">
                  <c:v>0</c:v>
                </c:pt>
                <c:pt idx="4773">
                  <c:v>0</c:v>
                </c:pt>
                <c:pt idx="4774">
                  <c:v>0</c:v>
                </c:pt>
                <c:pt idx="4775">
                  <c:v>0</c:v>
                </c:pt>
                <c:pt idx="4776">
                  <c:v>0</c:v>
                </c:pt>
                <c:pt idx="4777">
                  <c:v>0</c:v>
                </c:pt>
                <c:pt idx="4778">
                  <c:v>0</c:v>
                </c:pt>
                <c:pt idx="4779">
                  <c:v>0</c:v>
                </c:pt>
                <c:pt idx="4780">
                  <c:v>0</c:v>
                </c:pt>
                <c:pt idx="4781">
                  <c:v>0</c:v>
                </c:pt>
                <c:pt idx="4782">
                  <c:v>0</c:v>
                </c:pt>
                <c:pt idx="4783">
                  <c:v>0</c:v>
                </c:pt>
                <c:pt idx="4784">
                  <c:v>0</c:v>
                </c:pt>
                <c:pt idx="4785">
                  <c:v>0</c:v>
                </c:pt>
                <c:pt idx="4786">
                  <c:v>0</c:v>
                </c:pt>
                <c:pt idx="4787">
                  <c:v>0</c:v>
                </c:pt>
                <c:pt idx="4788">
                  <c:v>0</c:v>
                </c:pt>
                <c:pt idx="4789">
                  <c:v>0</c:v>
                </c:pt>
                <c:pt idx="4790">
                  <c:v>4.7347499535884241E-5</c:v>
                </c:pt>
                <c:pt idx="4791">
                  <c:v>2.0427301511353191E-3</c:v>
                </c:pt>
                <c:pt idx="4792">
                  <c:v>0</c:v>
                </c:pt>
                <c:pt idx="4793">
                  <c:v>0</c:v>
                </c:pt>
                <c:pt idx="4794">
                  <c:v>0</c:v>
                </c:pt>
                <c:pt idx="4795">
                  <c:v>0.28913143129391966</c:v>
                </c:pt>
                <c:pt idx="4796">
                  <c:v>0</c:v>
                </c:pt>
                <c:pt idx="4797">
                  <c:v>0</c:v>
                </c:pt>
                <c:pt idx="4798">
                  <c:v>0</c:v>
                </c:pt>
                <c:pt idx="4799">
                  <c:v>0</c:v>
                </c:pt>
                <c:pt idx="4800">
                  <c:v>0</c:v>
                </c:pt>
                <c:pt idx="4801">
                  <c:v>0</c:v>
                </c:pt>
                <c:pt idx="4802">
                  <c:v>0</c:v>
                </c:pt>
                <c:pt idx="4803">
                  <c:v>0</c:v>
                </c:pt>
                <c:pt idx="4804">
                  <c:v>0</c:v>
                </c:pt>
                <c:pt idx="4805">
                  <c:v>0</c:v>
                </c:pt>
                <c:pt idx="4806">
                  <c:v>0</c:v>
                </c:pt>
                <c:pt idx="4807">
                  <c:v>0</c:v>
                </c:pt>
                <c:pt idx="4808">
                  <c:v>0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0</c:v>
                </c:pt>
                <c:pt idx="4814">
                  <c:v>0</c:v>
                </c:pt>
                <c:pt idx="4815">
                  <c:v>0</c:v>
                </c:pt>
                <c:pt idx="4816">
                  <c:v>0</c:v>
                </c:pt>
                <c:pt idx="4817">
                  <c:v>0</c:v>
                </c:pt>
                <c:pt idx="4818">
                  <c:v>0</c:v>
                </c:pt>
                <c:pt idx="4819">
                  <c:v>1.8982343555435284</c:v>
                </c:pt>
                <c:pt idx="4820">
                  <c:v>0</c:v>
                </c:pt>
                <c:pt idx="4821">
                  <c:v>0</c:v>
                </c:pt>
                <c:pt idx="4822">
                  <c:v>0</c:v>
                </c:pt>
                <c:pt idx="4823">
                  <c:v>0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0</c:v>
                </c:pt>
                <c:pt idx="4828">
                  <c:v>0</c:v>
                </c:pt>
                <c:pt idx="4829">
                  <c:v>0</c:v>
                </c:pt>
                <c:pt idx="4830">
                  <c:v>0</c:v>
                </c:pt>
                <c:pt idx="4831">
                  <c:v>0</c:v>
                </c:pt>
                <c:pt idx="4832">
                  <c:v>0</c:v>
                </c:pt>
                <c:pt idx="4833">
                  <c:v>0</c:v>
                </c:pt>
                <c:pt idx="4834">
                  <c:v>7.7163519239665052E-2</c:v>
                </c:pt>
                <c:pt idx="4835">
                  <c:v>0</c:v>
                </c:pt>
                <c:pt idx="4836">
                  <c:v>0</c:v>
                </c:pt>
                <c:pt idx="4837">
                  <c:v>0</c:v>
                </c:pt>
                <c:pt idx="4838">
                  <c:v>0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0</c:v>
                </c:pt>
                <c:pt idx="4843">
                  <c:v>0</c:v>
                </c:pt>
                <c:pt idx="4844">
                  <c:v>0</c:v>
                </c:pt>
                <c:pt idx="4845">
                  <c:v>0</c:v>
                </c:pt>
                <c:pt idx="4846">
                  <c:v>0</c:v>
                </c:pt>
                <c:pt idx="4847">
                  <c:v>0</c:v>
                </c:pt>
                <c:pt idx="4848">
                  <c:v>0</c:v>
                </c:pt>
                <c:pt idx="4849">
                  <c:v>0</c:v>
                </c:pt>
                <c:pt idx="4850">
                  <c:v>0</c:v>
                </c:pt>
                <c:pt idx="4851">
                  <c:v>0</c:v>
                </c:pt>
                <c:pt idx="4852">
                  <c:v>0</c:v>
                </c:pt>
                <c:pt idx="4853">
                  <c:v>0</c:v>
                </c:pt>
                <c:pt idx="4854">
                  <c:v>0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</c:v>
                </c:pt>
                <c:pt idx="4860">
                  <c:v>0</c:v>
                </c:pt>
                <c:pt idx="4861">
                  <c:v>1.0450581799502242E-3</c:v>
                </c:pt>
                <c:pt idx="4862">
                  <c:v>7.9309728671203821E-3</c:v>
                </c:pt>
                <c:pt idx="4863">
                  <c:v>4.9618773060825273E-3</c:v>
                </c:pt>
                <c:pt idx="4864">
                  <c:v>0</c:v>
                </c:pt>
                <c:pt idx="4865">
                  <c:v>0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0</c:v>
                </c:pt>
                <c:pt idx="4873">
                  <c:v>0</c:v>
                </c:pt>
                <c:pt idx="4874">
                  <c:v>0</c:v>
                </c:pt>
                <c:pt idx="4875">
                  <c:v>0</c:v>
                </c:pt>
                <c:pt idx="4876">
                  <c:v>0</c:v>
                </c:pt>
                <c:pt idx="4877">
                  <c:v>0</c:v>
                </c:pt>
                <c:pt idx="4878">
                  <c:v>0</c:v>
                </c:pt>
                <c:pt idx="4879">
                  <c:v>0</c:v>
                </c:pt>
                <c:pt idx="4880">
                  <c:v>0</c:v>
                </c:pt>
                <c:pt idx="4881">
                  <c:v>0</c:v>
                </c:pt>
                <c:pt idx="4882">
                  <c:v>0</c:v>
                </c:pt>
                <c:pt idx="4883">
                  <c:v>0</c:v>
                </c:pt>
                <c:pt idx="4884">
                  <c:v>0</c:v>
                </c:pt>
                <c:pt idx="4885">
                  <c:v>1.1113113796291812E-3</c:v>
                </c:pt>
                <c:pt idx="4886">
                  <c:v>1.3093386489838885E-2</c:v>
                </c:pt>
                <c:pt idx="4887">
                  <c:v>1.3518681486434547E-2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0</c:v>
                </c:pt>
                <c:pt idx="4892">
                  <c:v>0</c:v>
                </c:pt>
                <c:pt idx="4893">
                  <c:v>0</c:v>
                </c:pt>
                <c:pt idx="4894">
                  <c:v>0</c:v>
                </c:pt>
                <c:pt idx="4895">
                  <c:v>0</c:v>
                </c:pt>
                <c:pt idx="4896">
                  <c:v>0</c:v>
                </c:pt>
                <c:pt idx="4897">
                  <c:v>0</c:v>
                </c:pt>
                <c:pt idx="4898">
                  <c:v>0</c:v>
                </c:pt>
                <c:pt idx="4899">
                  <c:v>0</c:v>
                </c:pt>
                <c:pt idx="4900">
                  <c:v>0</c:v>
                </c:pt>
                <c:pt idx="4901">
                  <c:v>0</c:v>
                </c:pt>
                <c:pt idx="4902">
                  <c:v>0</c:v>
                </c:pt>
                <c:pt idx="4903">
                  <c:v>0</c:v>
                </c:pt>
                <c:pt idx="4904">
                  <c:v>0</c:v>
                </c:pt>
                <c:pt idx="4905">
                  <c:v>4.4350674291626299E-2</c:v>
                </c:pt>
                <c:pt idx="4906">
                  <c:v>1.5813977099313665E-2</c:v>
                </c:pt>
                <c:pt idx="4907">
                  <c:v>0</c:v>
                </c:pt>
                <c:pt idx="4908">
                  <c:v>0</c:v>
                </c:pt>
                <c:pt idx="4909">
                  <c:v>0</c:v>
                </c:pt>
                <c:pt idx="4910">
                  <c:v>0</c:v>
                </c:pt>
                <c:pt idx="4911">
                  <c:v>0</c:v>
                </c:pt>
                <c:pt idx="4912">
                  <c:v>0</c:v>
                </c:pt>
                <c:pt idx="4913">
                  <c:v>0.10580945483890462</c:v>
                </c:pt>
                <c:pt idx="4914">
                  <c:v>8.3319795904285329E-2</c:v>
                </c:pt>
                <c:pt idx="4915">
                  <c:v>0</c:v>
                </c:pt>
                <c:pt idx="4916">
                  <c:v>0</c:v>
                </c:pt>
                <c:pt idx="4917">
                  <c:v>0</c:v>
                </c:pt>
                <c:pt idx="4918">
                  <c:v>0</c:v>
                </c:pt>
                <c:pt idx="4919">
                  <c:v>0</c:v>
                </c:pt>
                <c:pt idx="4920">
                  <c:v>0</c:v>
                </c:pt>
                <c:pt idx="4921">
                  <c:v>0</c:v>
                </c:pt>
                <c:pt idx="4922">
                  <c:v>0</c:v>
                </c:pt>
                <c:pt idx="4923">
                  <c:v>0</c:v>
                </c:pt>
                <c:pt idx="4924">
                  <c:v>0</c:v>
                </c:pt>
                <c:pt idx="4925">
                  <c:v>0</c:v>
                </c:pt>
                <c:pt idx="4926">
                  <c:v>0</c:v>
                </c:pt>
                <c:pt idx="4927">
                  <c:v>0</c:v>
                </c:pt>
                <c:pt idx="4928">
                  <c:v>2.1612619947619864E-2</c:v>
                </c:pt>
                <c:pt idx="4929">
                  <c:v>0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7.0884420876561591E-2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0</c:v>
                </c:pt>
                <c:pt idx="4938">
                  <c:v>0</c:v>
                </c:pt>
                <c:pt idx="4939">
                  <c:v>0</c:v>
                </c:pt>
                <c:pt idx="4940">
                  <c:v>0</c:v>
                </c:pt>
                <c:pt idx="4941">
                  <c:v>0</c:v>
                </c:pt>
                <c:pt idx="4942">
                  <c:v>0</c:v>
                </c:pt>
                <c:pt idx="4943">
                  <c:v>0</c:v>
                </c:pt>
                <c:pt idx="4944">
                  <c:v>0</c:v>
                </c:pt>
                <c:pt idx="4945">
                  <c:v>0</c:v>
                </c:pt>
                <c:pt idx="4946">
                  <c:v>0</c:v>
                </c:pt>
                <c:pt idx="4947">
                  <c:v>0</c:v>
                </c:pt>
                <c:pt idx="4948">
                  <c:v>0</c:v>
                </c:pt>
                <c:pt idx="4949">
                  <c:v>0</c:v>
                </c:pt>
                <c:pt idx="4950">
                  <c:v>0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4.3889131984346942E-2</c:v>
                </c:pt>
                <c:pt idx="4956">
                  <c:v>4.9245187597782326E-2</c:v>
                </c:pt>
                <c:pt idx="4957">
                  <c:v>0</c:v>
                </c:pt>
                <c:pt idx="4958">
                  <c:v>0</c:v>
                </c:pt>
                <c:pt idx="4959">
                  <c:v>0</c:v>
                </c:pt>
                <c:pt idx="4960">
                  <c:v>0</c:v>
                </c:pt>
                <c:pt idx="4961">
                  <c:v>0</c:v>
                </c:pt>
                <c:pt idx="4962">
                  <c:v>0</c:v>
                </c:pt>
                <c:pt idx="4963">
                  <c:v>0</c:v>
                </c:pt>
                <c:pt idx="4964">
                  <c:v>0</c:v>
                </c:pt>
                <c:pt idx="4965">
                  <c:v>0</c:v>
                </c:pt>
                <c:pt idx="4966">
                  <c:v>0</c:v>
                </c:pt>
                <c:pt idx="4967">
                  <c:v>0</c:v>
                </c:pt>
                <c:pt idx="4968">
                  <c:v>0</c:v>
                </c:pt>
                <c:pt idx="4969">
                  <c:v>0</c:v>
                </c:pt>
                <c:pt idx="4970">
                  <c:v>0</c:v>
                </c:pt>
                <c:pt idx="4971">
                  <c:v>0</c:v>
                </c:pt>
                <c:pt idx="4972">
                  <c:v>0</c:v>
                </c:pt>
                <c:pt idx="4973">
                  <c:v>0</c:v>
                </c:pt>
                <c:pt idx="4974">
                  <c:v>0</c:v>
                </c:pt>
                <c:pt idx="4975">
                  <c:v>0</c:v>
                </c:pt>
                <c:pt idx="4976">
                  <c:v>0</c:v>
                </c:pt>
                <c:pt idx="4977">
                  <c:v>0</c:v>
                </c:pt>
                <c:pt idx="4978">
                  <c:v>7.5005177130595596E-2</c:v>
                </c:pt>
                <c:pt idx="4979">
                  <c:v>3.5998968500254303E-2</c:v>
                </c:pt>
                <c:pt idx="4980">
                  <c:v>5.3206435305944925E-2</c:v>
                </c:pt>
                <c:pt idx="4981">
                  <c:v>0</c:v>
                </c:pt>
                <c:pt idx="4982">
                  <c:v>0</c:v>
                </c:pt>
                <c:pt idx="4983">
                  <c:v>0</c:v>
                </c:pt>
                <c:pt idx="4984">
                  <c:v>0</c:v>
                </c:pt>
                <c:pt idx="4985">
                  <c:v>0</c:v>
                </c:pt>
                <c:pt idx="4986">
                  <c:v>0.25863508448403716</c:v>
                </c:pt>
                <c:pt idx="4987">
                  <c:v>0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</c:v>
                </c:pt>
                <c:pt idx="4992">
                  <c:v>0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0</c:v>
                </c:pt>
                <c:pt idx="5002">
                  <c:v>6.8834916703048046E-2</c:v>
                </c:pt>
                <c:pt idx="5003">
                  <c:v>5.2051976703675659E-2</c:v>
                </c:pt>
                <c:pt idx="5004">
                  <c:v>0</c:v>
                </c:pt>
                <c:pt idx="5005">
                  <c:v>0</c:v>
                </c:pt>
                <c:pt idx="5006">
                  <c:v>0</c:v>
                </c:pt>
                <c:pt idx="5007">
                  <c:v>0</c:v>
                </c:pt>
                <c:pt idx="5008">
                  <c:v>0</c:v>
                </c:pt>
                <c:pt idx="5009">
                  <c:v>0</c:v>
                </c:pt>
                <c:pt idx="5010">
                  <c:v>0</c:v>
                </c:pt>
                <c:pt idx="5011">
                  <c:v>0</c:v>
                </c:pt>
                <c:pt idx="5012">
                  <c:v>0</c:v>
                </c:pt>
                <c:pt idx="5013">
                  <c:v>0</c:v>
                </c:pt>
                <c:pt idx="5014">
                  <c:v>0</c:v>
                </c:pt>
                <c:pt idx="5015">
                  <c:v>0</c:v>
                </c:pt>
                <c:pt idx="5016">
                  <c:v>0</c:v>
                </c:pt>
                <c:pt idx="5017">
                  <c:v>0</c:v>
                </c:pt>
                <c:pt idx="5018">
                  <c:v>0</c:v>
                </c:pt>
                <c:pt idx="5019">
                  <c:v>0</c:v>
                </c:pt>
                <c:pt idx="5020">
                  <c:v>0</c:v>
                </c:pt>
                <c:pt idx="5021">
                  <c:v>0</c:v>
                </c:pt>
                <c:pt idx="5022">
                  <c:v>0</c:v>
                </c:pt>
                <c:pt idx="5023">
                  <c:v>0</c:v>
                </c:pt>
                <c:pt idx="5024">
                  <c:v>0</c:v>
                </c:pt>
                <c:pt idx="5025">
                  <c:v>0</c:v>
                </c:pt>
                <c:pt idx="5026">
                  <c:v>0</c:v>
                </c:pt>
                <c:pt idx="5027">
                  <c:v>0</c:v>
                </c:pt>
                <c:pt idx="5028">
                  <c:v>0</c:v>
                </c:pt>
                <c:pt idx="5029">
                  <c:v>1.0881459251959843E-3</c:v>
                </c:pt>
                <c:pt idx="5030">
                  <c:v>9.0255523616720196E-3</c:v>
                </c:pt>
                <c:pt idx="5031">
                  <c:v>6.6327933143806184E-3</c:v>
                </c:pt>
                <c:pt idx="5032">
                  <c:v>0</c:v>
                </c:pt>
                <c:pt idx="5033">
                  <c:v>0</c:v>
                </c:pt>
                <c:pt idx="5034">
                  <c:v>0</c:v>
                </c:pt>
                <c:pt idx="5035">
                  <c:v>0</c:v>
                </c:pt>
                <c:pt idx="5036">
                  <c:v>0.36713191525781519</c:v>
                </c:pt>
                <c:pt idx="5037">
                  <c:v>0</c:v>
                </c:pt>
                <c:pt idx="5038">
                  <c:v>0</c:v>
                </c:pt>
                <c:pt idx="5039">
                  <c:v>0</c:v>
                </c:pt>
                <c:pt idx="5040">
                  <c:v>0</c:v>
                </c:pt>
                <c:pt idx="5041">
                  <c:v>0</c:v>
                </c:pt>
                <c:pt idx="5042">
                  <c:v>0</c:v>
                </c:pt>
                <c:pt idx="5043">
                  <c:v>0</c:v>
                </c:pt>
                <c:pt idx="5044">
                  <c:v>0</c:v>
                </c:pt>
                <c:pt idx="5045">
                  <c:v>0</c:v>
                </c:pt>
                <c:pt idx="5046">
                  <c:v>0</c:v>
                </c:pt>
                <c:pt idx="5047">
                  <c:v>0</c:v>
                </c:pt>
                <c:pt idx="5048">
                  <c:v>0</c:v>
                </c:pt>
                <c:pt idx="5049">
                  <c:v>0</c:v>
                </c:pt>
                <c:pt idx="5050">
                  <c:v>0</c:v>
                </c:pt>
                <c:pt idx="5051">
                  <c:v>0</c:v>
                </c:pt>
                <c:pt idx="5052">
                  <c:v>0</c:v>
                </c:pt>
                <c:pt idx="5053">
                  <c:v>1.1270638886437619E-3</c:v>
                </c:pt>
                <c:pt idx="5054">
                  <c:v>8.8520599345816922E-3</c:v>
                </c:pt>
                <c:pt idx="5055">
                  <c:v>6.9734048330371244E-3</c:v>
                </c:pt>
                <c:pt idx="5056">
                  <c:v>0</c:v>
                </c:pt>
                <c:pt idx="5057">
                  <c:v>0</c:v>
                </c:pt>
                <c:pt idx="5058">
                  <c:v>0</c:v>
                </c:pt>
                <c:pt idx="5059">
                  <c:v>0</c:v>
                </c:pt>
                <c:pt idx="5060">
                  <c:v>0</c:v>
                </c:pt>
                <c:pt idx="5061">
                  <c:v>0</c:v>
                </c:pt>
                <c:pt idx="5062">
                  <c:v>0</c:v>
                </c:pt>
                <c:pt idx="5063">
                  <c:v>0</c:v>
                </c:pt>
                <c:pt idx="5064">
                  <c:v>0</c:v>
                </c:pt>
                <c:pt idx="5065">
                  <c:v>0</c:v>
                </c:pt>
                <c:pt idx="5066">
                  <c:v>0</c:v>
                </c:pt>
                <c:pt idx="5067">
                  <c:v>0</c:v>
                </c:pt>
                <c:pt idx="5068">
                  <c:v>0</c:v>
                </c:pt>
                <c:pt idx="5069">
                  <c:v>0</c:v>
                </c:pt>
                <c:pt idx="5070">
                  <c:v>0</c:v>
                </c:pt>
                <c:pt idx="5071">
                  <c:v>0</c:v>
                </c:pt>
                <c:pt idx="5072">
                  <c:v>1.8726498188601764E-2</c:v>
                </c:pt>
                <c:pt idx="5073">
                  <c:v>0</c:v>
                </c:pt>
                <c:pt idx="5074">
                  <c:v>0</c:v>
                </c:pt>
                <c:pt idx="5075">
                  <c:v>0</c:v>
                </c:pt>
                <c:pt idx="5076">
                  <c:v>0</c:v>
                </c:pt>
                <c:pt idx="5077">
                  <c:v>0</c:v>
                </c:pt>
                <c:pt idx="5078">
                  <c:v>0</c:v>
                </c:pt>
                <c:pt idx="5079">
                  <c:v>0</c:v>
                </c:pt>
                <c:pt idx="5080">
                  <c:v>0</c:v>
                </c:pt>
                <c:pt idx="5081">
                  <c:v>0</c:v>
                </c:pt>
                <c:pt idx="5082">
                  <c:v>0</c:v>
                </c:pt>
                <c:pt idx="5083">
                  <c:v>0</c:v>
                </c:pt>
                <c:pt idx="5084">
                  <c:v>0</c:v>
                </c:pt>
                <c:pt idx="5085">
                  <c:v>0</c:v>
                </c:pt>
                <c:pt idx="5086">
                  <c:v>0</c:v>
                </c:pt>
                <c:pt idx="5087">
                  <c:v>0</c:v>
                </c:pt>
                <c:pt idx="5088">
                  <c:v>0</c:v>
                </c:pt>
                <c:pt idx="5089">
                  <c:v>0</c:v>
                </c:pt>
                <c:pt idx="5090">
                  <c:v>0</c:v>
                </c:pt>
                <c:pt idx="5091">
                  <c:v>0</c:v>
                </c:pt>
                <c:pt idx="5092">
                  <c:v>0</c:v>
                </c:pt>
                <c:pt idx="5093">
                  <c:v>0</c:v>
                </c:pt>
                <c:pt idx="5094">
                  <c:v>0</c:v>
                </c:pt>
                <c:pt idx="5095">
                  <c:v>0</c:v>
                </c:pt>
                <c:pt idx="5096">
                  <c:v>0</c:v>
                </c:pt>
                <c:pt idx="5097">
                  <c:v>7.5752147033213132E-2</c:v>
                </c:pt>
                <c:pt idx="5098">
                  <c:v>0</c:v>
                </c:pt>
                <c:pt idx="5099">
                  <c:v>5.5528086097447395E-2</c:v>
                </c:pt>
                <c:pt idx="5100">
                  <c:v>0</c:v>
                </c:pt>
                <c:pt idx="5101">
                  <c:v>0</c:v>
                </c:pt>
                <c:pt idx="5102">
                  <c:v>0</c:v>
                </c:pt>
                <c:pt idx="5103">
                  <c:v>0</c:v>
                </c:pt>
                <c:pt idx="5104">
                  <c:v>0</c:v>
                </c:pt>
                <c:pt idx="5105">
                  <c:v>0</c:v>
                </c:pt>
                <c:pt idx="5106">
                  <c:v>0</c:v>
                </c:pt>
                <c:pt idx="5107">
                  <c:v>0</c:v>
                </c:pt>
                <c:pt idx="5108">
                  <c:v>0</c:v>
                </c:pt>
                <c:pt idx="5109">
                  <c:v>0</c:v>
                </c:pt>
                <c:pt idx="5110">
                  <c:v>0</c:v>
                </c:pt>
                <c:pt idx="5111">
                  <c:v>0</c:v>
                </c:pt>
                <c:pt idx="5112">
                  <c:v>0</c:v>
                </c:pt>
                <c:pt idx="5113">
                  <c:v>0</c:v>
                </c:pt>
                <c:pt idx="5114">
                  <c:v>0</c:v>
                </c:pt>
                <c:pt idx="5115">
                  <c:v>0</c:v>
                </c:pt>
                <c:pt idx="5116">
                  <c:v>0</c:v>
                </c:pt>
                <c:pt idx="5117">
                  <c:v>0</c:v>
                </c:pt>
                <c:pt idx="5118">
                  <c:v>0</c:v>
                </c:pt>
                <c:pt idx="5119">
                  <c:v>0</c:v>
                </c:pt>
                <c:pt idx="5120">
                  <c:v>0</c:v>
                </c:pt>
                <c:pt idx="5121">
                  <c:v>0</c:v>
                </c:pt>
                <c:pt idx="5122">
                  <c:v>0</c:v>
                </c:pt>
                <c:pt idx="5123">
                  <c:v>0</c:v>
                </c:pt>
                <c:pt idx="5124">
                  <c:v>0</c:v>
                </c:pt>
                <c:pt idx="5125">
                  <c:v>0</c:v>
                </c:pt>
                <c:pt idx="5126">
                  <c:v>0</c:v>
                </c:pt>
                <c:pt idx="5127">
                  <c:v>0</c:v>
                </c:pt>
                <c:pt idx="5128">
                  <c:v>1.706205670839728</c:v>
                </c:pt>
                <c:pt idx="5129">
                  <c:v>1.1328404897185342</c:v>
                </c:pt>
                <c:pt idx="5130">
                  <c:v>0</c:v>
                </c:pt>
                <c:pt idx="5131">
                  <c:v>0</c:v>
                </c:pt>
                <c:pt idx="5132">
                  <c:v>0</c:v>
                </c:pt>
                <c:pt idx="5133">
                  <c:v>0</c:v>
                </c:pt>
                <c:pt idx="5134">
                  <c:v>0</c:v>
                </c:pt>
                <c:pt idx="5135">
                  <c:v>0</c:v>
                </c:pt>
                <c:pt idx="5136">
                  <c:v>0</c:v>
                </c:pt>
                <c:pt idx="5137">
                  <c:v>0</c:v>
                </c:pt>
                <c:pt idx="5138">
                  <c:v>0</c:v>
                </c:pt>
                <c:pt idx="5139">
                  <c:v>0</c:v>
                </c:pt>
                <c:pt idx="5140">
                  <c:v>0</c:v>
                </c:pt>
                <c:pt idx="5141">
                  <c:v>0</c:v>
                </c:pt>
                <c:pt idx="5142">
                  <c:v>0</c:v>
                </c:pt>
                <c:pt idx="5143">
                  <c:v>0</c:v>
                </c:pt>
                <c:pt idx="5144">
                  <c:v>0</c:v>
                </c:pt>
                <c:pt idx="5145">
                  <c:v>0</c:v>
                </c:pt>
                <c:pt idx="5146">
                  <c:v>0</c:v>
                </c:pt>
                <c:pt idx="5147">
                  <c:v>0</c:v>
                </c:pt>
                <c:pt idx="5148">
                  <c:v>0</c:v>
                </c:pt>
                <c:pt idx="5149">
                  <c:v>0</c:v>
                </c:pt>
                <c:pt idx="5150">
                  <c:v>0</c:v>
                </c:pt>
                <c:pt idx="5151">
                  <c:v>0</c:v>
                </c:pt>
                <c:pt idx="5152">
                  <c:v>0</c:v>
                </c:pt>
                <c:pt idx="5153">
                  <c:v>0</c:v>
                </c:pt>
                <c:pt idx="5154">
                  <c:v>0</c:v>
                </c:pt>
                <c:pt idx="5155">
                  <c:v>0</c:v>
                </c:pt>
                <c:pt idx="5156">
                  <c:v>0</c:v>
                </c:pt>
                <c:pt idx="5157">
                  <c:v>0</c:v>
                </c:pt>
                <c:pt idx="5158">
                  <c:v>0</c:v>
                </c:pt>
                <c:pt idx="5159">
                  <c:v>0</c:v>
                </c:pt>
                <c:pt idx="5160">
                  <c:v>0</c:v>
                </c:pt>
                <c:pt idx="5161">
                  <c:v>0</c:v>
                </c:pt>
                <c:pt idx="5162">
                  <c:v>0</c:v>
                </c:pt>
                <c:pt idx="5163">
                  <c:v>0</c:v>
                </c:pt>
                <c:pt idx="5164">
                  <c:v>0</c:v>
                </c:pt>
                <c:pt idx="5165">
                  <c:v>0</c:v>
                </c:pt>
                <c:pt idx="5166">
                  <c:v>0</c:v>
                </c:pt>
                <c:pt idx="5167">
                  <c:v>0</c:v>
                </c:pt>
                <c:pt idx="5168">
                  <c:v>0</c:v>
                </c:pt>
                <c:pt idx="5169">
                  <c:v>0</c:v>
                </c:pt>
                <c:pt idx="5170">
                  <c:v>0</c:v>
                </c:pt>
                <c:pt idx="5171">
                  <c:v>0</c:v>
                </c:pt>
                <c:pt idx="5172">
                  <c:v>0</c:v>
                </c:pt>
                <c:pt idx="5173">
                  <c:v>0</c:v>
                </c:pt>
                <c:pt idx="5174">
                  <c:v>0</c:v>
                </c:pt>
                <c:pt idx="5175">
                  <c:v>0</c:v>
                </c:pt>
                <c:pt idx="5176">
                  <c:v>0</c:v>
                </c:pt>
                <c:pt idx="5177">
                  <c:v>0</c:v>
                </c:pt>
                <c:pt idx="5178">
                  <c:v>0</c:v>
                </c:pt>
                <c:pt idx="5179">
                  <c:v>0</c:v>
                </c:pt>
                <c:pt idx="5180">
                  <c:v>0</c:v>
                </c:pt>
                <c:pt idx="5181">
                  <c:v>0</c:v>
                </c:pt>
                <c:pt idx="5182">
                  <c:v>0</c:v>
                </c:pt>
                <c:pt idx="5183">
                  <c:v>0</c:v>
                </c:pt>
                <c:pt idx="5184">
                  <c:v>0</c:v>
                </c:pt>
                <c:pt idx="5185">
                  <c:v>0</c:v>
                </c:pt>
                <c:pt idx="5186">
                  <c:v>0</c:v>
                </c:pt>
                <c:pt idx="5187">
                  <c:v>0</c:v>
                </c:pt>
                <c:pt idx="5188">
                  <c:v>0</c:v>
                </c:pt>
                <c:pt idx="5189">
                  <c:v>0</c:v>
                </c:pt>
                <c:pt idx="5190">
                  <c:v>0</c:v>
                </c:pt>
                <c:pt idx="5191">
                  <c:v>0</c:v>
                </c:pt>
                <c:pt idx="5192">
                  <c:v>0</c:v>
                </c:pt>
                <c:pt idx="5193">
                  <c:v>0</c:v>
                </c:pt>
                <c:pt idx="5194">
                  <c:v>0</c:v>
                </c:pt>
                <c:pt idx="5195">
                  <c:v>0</c:v>
                </c:pt>
                <c:pt idx="5196">
                  <c:v>0</c:v>
                </c:pt>
                <c:pt idx="5197">
                  <c:v>0</c:v>
                </c:pt>
                <c:pt idx="5198">
                  <c:v>4.2942720156086854E-3</c:v>
                </c:pt>
                <c:pt idx="5199">
                  <c:v>0</c:v>
                </c:pt>
                <c:pt idx="5200">
                  <c:v>0</c:v>
                </c:pt>
                <c:pt idx="5201">
                  <c:v>0</c:v>
                </c:pt>
                <c:pt idx="5202">
                  <c:v>0</c:v>
                </c:pt>
                <c:pt idx="5203">
                  <c:v>0</c:v>
                </c:pt>
                <c:pt idx="5204">
                  <c:v>0</c:v>
                </c:pt>
                <c:pt idx="5205">
                  <c:v>0</c:v>
                </c:pt>
                <c:pt idx="5206">
                  <c:v>0</c:v>
                </c:pt>
                <c:pt idx="5207">
                  <c:v>0</c:v>
                </c:pt>
                <c:pt idx="5208">
                  <c:v>0</c:v>
                </c:pt>
                <c:pt idx="5209">
                  <c:v>0</c:v>
                </c:pt>
                <c:pt idx="5210">
                  <c:v>0</c:v>
                </c:pt>
                <c:pt idx="5211">
                  <c:v>0</c:v>
                </c:pt>
                <c:pt idx="5212">
                  <c:v>0</c:v>
                </c:pt>
                <c:pt idx="5213">
                  <c:v>0</c:v>
                </c:pt>
                <c:pt idx="5214">
                  <c:v>0</c:v>
                </c:pt>
                <c:pt idx="5215">
                  <c:v>0</c:v>
                </c:pt>
                <c:pt idx="5216">
                  <c:v>0</c:v>
                </c:pt>
                <c:pt idx="5217">
                  <c:v>0</c:v>
                </c:pt>
                <c:pt idx="5218">
                  <c:v>0</c:v>
                </c:pt>
                <c:pt idx="5219">
                  <c:v>0</c:v>
                </c:pt>
                <c:pt idx="5220">
                  <c:v>0</c:v>
                </c:pt>
                <c:pt idx="5221">
                  <c:v>0</c:v>
                </c:pt>
                <c:pt idx="5222">
                  <c:v>0</c:v>
                </c:pt>
                <c:pt idx="5223">
                  <c:v>0</c:v>
                </c:pt>
                <c:pt idx="5224">
                  <c:v>0</c:v>
                </c:pt>
                <c:pt idx="5225">
                  <c:v>0</c:v>
                </c:pt>
                <c:pt idx="5226">
                  <c:v>0</c:v>
                </c:pt>
                <c:pt idx="5227">
                  <c:v>0</c:v>
                </c:pt>
                <c:pt idx="5228">
                  <c:v>0</c:v>
                </c:pt>
                <c:pt idx="5229">
                  <c:v>0</c:v>
                </c:pt>
                <c:pt idx="5230">
                  <c:v>0</c:v>
                </c:pt>
                <c:pt idx="5231">
                  <c:v>0</c:v>
                </c:pt>
                <c:pt idx="5232">
                  <c:v>0</c:v>
                </c:pt>
                <c:pt idx="5233">
                  <c:v>0</c:v>
                </c:pt>
                <c:pt idx="5234">
                  <c:v>0</c:v>
                </c:pt>
                <c:pt idx="5235">
                  <c:v>0</c:v>
                </c:pt>
                <c:pt idx="5236">
                  <c:v>0</c:v>
                </c:pt>
                <c:pt idx="5237">
                  <c:v>0</c:v>
                </c:pt>
                <c:pt idx="5238">
                  <c:v>0</c:v>
                </c:pt>
                <c:pt idx="5239">
                  <c:v>0</c:v>
                </c:pt>
                <c:pt idx="5240">
                  <c:v>0</c:v>
                </c:pt>
                <c:pt idx="5241">
                  <c:v>0</c:v>
                </c:pt>
                <c:pt idx="5242">
                  <c:v>0</c:v>
                </c:pt>
                <c:pt idx="5243">
                  <c:v>0</c:v>
                </c:pt>
                <c:pt idx="5244">
                  <c:v>0</c:v>
                </c:pt>
                <c:pt idx="5245">
                  <c:v>0</c:v>
                </c:pt>
                <c:pt idx="5246">
                  <c:v>0</c:v>
                </c:pt>
                <c:pt idx="5247">
                  <c:v>0</c:v>
                </c:pt>
                <c:pt idx="5248">
                  <c:v>0</c:v>
                </c:pt>
                <c:pt idx="5249">
                  <c:v>0</c:v>
                </c:pt>
                <c:pt idx="5250">
                  <c:v>0</c:v>
                </c:pt>
                <c:pt idx="5251">
                  <c:v>0</c:v>
                </c:pt>
                <c:pt idx="5252">
                  <c:v>0</c:v>
                </c:pt>
                <c:pt idx="5253">
                  <c:v>0</c:v>
                </c:pt>
                <c:pt idx="5254">
                  <c:v>0</c:v>
                </c:pt>
                <c:pt idx="5255">
                  <c:v>0</c:v>
                </c:pt>
                <c:pt idx="5256">
                  <c:v>0</c:v>
                </c:pt>
                <c:pt idx="5257">
                  <c:v>0</c:v>
                </c:pt>
                <c:pt idx="5258">
                  <c:v>0</c:v>
                </c:pt>
                <c:pt idx="5259">
                  <c:v>0</c:v>
                </c:pt>
                <c:pt idx="5260">
                  <c:v>0</c:v>
                </c:pt>
                <c:pt idx="5261">
                  <c:v>0</c:v>
                </c:pt>
                <c:pt idx="5262">
                  <c:v>0</c:v>
                </c:pt>
                <c:pt idx="5263">
                  <c:v>0</c:v>
                </c:pt>
                <c:pt idx="5264">
                  <c:v>0</c:v>
                </c:pt>
                <c:pt idx="5265">
                  <c:v>0</c:v>
                </c:pt>
                <c:pt idx="5266">
                  <c:v>0</c:v>
                </c:pt>
                <c:pt idx="5267">
                  <c:v>4.1816202506277496E-2</c:v>
                </c:pt>
                <c:pt idx="5268">
                  <c:v>7.2586972070642158E-2</c:v>
                </c:pt>
                <c:pt idx="5269">
                  <c:v>0</c:v>
                </c:pt>
                <c:pt idx="5270">
                  <c:v>0</c:v>
                </c:pt>
                <c:pt idx="5271">
                  <c:v>0</c:v>
                </c:pt>
                <c:pt idx="5272">
                  <c:v>0</c:v>
                </c:pt>
                <c:pt idx="5273">
                  <c:v>0</c:v>
                </c:pt>
                <c:pt idx="5274">
                  <c:v>0</c:v>
                </c:pt>
                <c:pt idx="5275">
                  <c:v>0</c:v>
                </c:pt>
                <c:pt idx="5276">
                  <c:v>0</c:v>
                </c:pt>
                <c:pt idx="5277">
                  <c:v>0</c:v>
                </c:pt>
                <c:pt idx="5278">
                  <c:v>0</c:v>
                </c:pt>
                <c:pt idx="5279">
                  <c:v>0</c:v>
                </c:pt>
                <c:pt idx="5280">
                  <c:v>0</c:v>
                </c:pt>
                <c:pt idx="5281">
                  <c:v>0</c:v>
                </c:pt>
                <c:pt idx="5282">
                  <c:v>0</c:v>
                </c:pt>
                <c:pt idx="5283">
                  <c:v>0</c:v>
                </c:pt>
                <c:pt idx="5284">
                  <c:v>0</c:v>
                </c:pt>
                <c:pt idx="5285">
                  <c:v>0</c:v>
                </c:pt>
                <c:pt idx="5286">
                  <c:v>0</c:v>
                </c:pt>
                <c:pt idx="5287">
                  <c:v>0</c:v>
                </c:pt>
                <c:pt idx="5288">
                  <c:v>0</c:v>
                </c:pt>
                <c:pt idx="5289">
                  <c:v>0</c:v>
                </c:pt>
                <c:pt idx="5290">
                  <c:v>0</c:v>
                </c:pt>
                <c:pt idx="5291">
                  <c:v>0</c:v>
                </c:pt>
                <c:pt idx="5292">
                  <c:v>0</c:v>
                </c:pt>
                <c:pt idx="5293">
                  <c:v>0</c:v>
                </c:pt>
                <c:pt idx="5294">
                  <c:v>0</c:v>
                </c:pt>
                <c:pt idx="5295">
                  <c:v>0</c:v>
                </c:pt>
                <c:pt idx="5296">
                  <c:v>0</c:v>
                </c:pt>
                <c:pt idx="5297">
                  <c:v>0</c:v>
                </c:pt>
                <c:pt idx="5298">
                  <c:v>0</c:v>
                </c:pt>
                <c:pt idx="5299">
                  <c:v>0</c:v>
                </c:pt>
                <c:pt idx="5300">
                  <c:v>0</c:v>
                </c:pt>
                <c:pt idx="5301">
                  <c:v>0</c:v>
                </c:pt>
                <c:pt idx="5302">
                  <c:v>0</c:v>
                </c:pt>
                <c:pt idx="5303">
                  <c:v>0</c:v>
                </c:pt>
                <c:pt idx="5304">
                  <c:v>0</c:v>
                </c:pt>
                <c:pt idx="5305">
                  <c:v>0</c:v>
                </c:pt>
                <c:pt idx="5306">
                  <c:v>0</c:v>
                </c:pt>
                <c:pt idx="5307">
                  <c:v>0</c:v>
                </c:pt>
                <c:pt idx="5308">
                  <c:v>0</c:v>
                </c:pt>
                <c:pt idx="5309">
                  <c:v>0</c:v>
                </c:pt>
                <c:pt idx="5310">
                  <c:v>0</c:v>
                </c:pt>
                <c:pt idx="5311">
                  <c:v>0</c:v>
                </c:pt>
                <c:pt idx="5312">
                  <c:v>0</c:v>
                </c:pt>
                <c:pt idx="5313">
                  <c:v>0</c:v>
                </c:pt>
                <c:pt idx="5314">
                  <c:v>0</c:v>
                </c:pt>
                <c:pt idx="5315">
                  <c:v>0</c:v>
                </c:pt>
                <c:pt idx="5316">
                  <c:v>0</c:v>
                </c:pt>
                <c:pt idx="5317">
                  <c:v>0</c:v>
                </c:pt>
                <c:pt idx="5318">
                  <c:v>0</c:v>
                </c:pt>
                <c:pt idx="5319">
                  <c:v>0</c:v>
                </c:pt>
                <c:pt idx="5320">
                  <c:v>0</c:v>
                </c:pt>
                <c:pt idx="5321">
                  <c:v>0</c:v>
                </c:pt>
                <c:pt idx="5322">
                  <c:v>0</c:v>
                </c:pt>
                <c:pt idx="5323">
                  <c:v>0</c:v>
                </c:pt>
                <c:pt idx="5324">
                  <c:v>0</c:v>
                </c:pt>
                <c:pt idx="5325">
                  <c:v>0</c:v>
                </c:pt>
                <c:pt idx="5326">
                  <c:v>0</c:v>
                </c:pt>
                <c:pt idx="5327">
                  <c:v>0</c:v>
                </c:pt>
                <c:pt idx="5328">
                  <c:v>0</c:v>
                </c:pt>
                <c:pt idx="5329">
                  <c:v>0</c:v>
                </c:pt>
                <c:pt idx="5330">
                  <c:v>0</c:v>
                </c:pt>
                <c:pt idx="5331">
                  <c:v>0</c:v>
                </c:pt>
                <c:pt idx="5332">
                  <c:v>0</c:v>
                </c:pt>
                <c:pt idx="5333">
                  <c:v>0</c:v>
                </c:pt>
                <c:pt idx="5334">
                  <c:v>0</c:v>
                </c:pt>
                <c:pt idx="5335">
                  <c:v>0</c:v>
                </c:pt>
                <c:pt idx="5336">
                  <c:v>0</c:v>
                </c:pt>
                <c:pt idx="5337">
                  <c:v>0</c:v>
                </c:pt>
                <c:pt idx="5338">
                  <c:v>0</c:v>
                </c:pt>
                <c:pt idx="5339">
                  <c:v>0</c:v>
                </c:pt>
                <c:pt idx="5340">
                  <c:v>0</c:v>
                </c:pt>
                <c:pt idx="5341">
                  <c:v>0</c:v>
                </c:pt>
                <c:pt idx="5342">
                  <c:v>0</c:v>
                </c:pt>
                <c:pt idx="5343">
                  <c:v>0</c:v>
                </c:pt>
                <c:pt idx="5344">
                  <c:v>0</c:v>
                </c:pt>
                <c:pt idx="5345">
                  <c:v>0</c:v>
                </c:pt>
                <c:pt idx="5346">
                  <c:v>0</c:v>
                </c:pt>
                <c:pt idx="5347">
                  <c:v>0</c:v>
                </c:pt>
                <c:pt idx="5348">
                  <c:v>0</c:v>
                </c:pt>
                <c:pt idx="5349">
                  <c:v>0</c:v>
                </c:pt>
                <c:pt idx="5350">
                  <c:v>0</c:v>
                </c:pt>
                <c:pt idx="5351">
                  <c:v>0</c:v>
                </c:pt>
                <c:pt idx="5352">
                  <c:v>0</c:v>
                </c:pt>
                <c:pt idx="5353">
                  <c:v>0</c:v>
                </c:pt>
                <c:pt idx="5354">
                  <c:v>0</c:v>
                </c:pt>
                <c:pt idx="5355">
                  <c:v>0</c:v>
                </c:pt>
                <c:pt idx="5356">
                  <c:v>0</c:v>
                </c:pt>
                <c:pt idx="5357">
                  <c:v>0</c:v>
                </c:pt>
                <c:pt idx="5358">
                  <c:v>0</c:v>
                </c:pt>
                <c:pt idx="5359">
                  <c:v>0</c:v>
                </c:pt>
                <c:pt idx="5360">
                  <c:v>0</c:v>
                </c:pt>
                <c:pt idx="5361">
                  <c:v>0</c:v>
                </c:pt>
                <c:pt idx="5362">
                  <c:v>0</c:v>
                </c:pt>
                <c:pt idx="5363">
                  <c:v>0</c:v>
                </c:pt>
                <c:pt idx="5364">
                  <c:v>0</c:v>
                </c:pt>
                <c:pt idx="5365">
                  <c:v>0</c:v>
                </c:pt>
                <c:pt idx="5366">
                  <c:v>0</c:v>
                </c:pt>
                <c:pt idx="5367">
                  <c:v>0</c:v>
                </c:pt>
                <c:pt idx="5368">
                  <c:v>0</c:v>
                </c:pt>
                <c:pt idx="5369">
                  <c:v>0</c:v>
                </c:pt>
                <c:pt idx="5370">
                  <c:v>0</c:v>
                </c:pt>
                <c:pt idx="5371">
                  <c:v>0</c:v>
                </c:pt>
                <c:pt idx="5372">
                  <c:v>0</c:v>
                </c:pt>
                <c:pt idx="5373">
                  <c:v>0</c:v>
                </c:pt>
                <c:pt idx="5374">
                  <c:v>0</c:v>
                </c:pt>
                <c:pt idx="5375">
                  <c:v>0</c:v>
                </c:pt>
                <c:pt idx="5376">
                  <c:v>0</c:v>
                </c:pt>
                <c:pt idx="5377">
                  <c:v>0</c:v>
                </c:pt>
                <c:pt idx="5378">
                  <c:v>0</c:v>
                </c:pt>
                <c:pt idx="5379">
                  <c:v>0</c:v>
                </c:pt>
                <c:pt idx="5380">
                  <c:v>0</c:v>
                </c:pt>
                <c:pt idx="5381">
                  <c:v>0</c:v>
                </c:pt>
                <c:pt idx="5382">
                  <c:v>0</c:v>
                </c:pt>
                <c:pt idx="5383">
                  <c:v>0</c:v>
                </c:pt>
                <c:pt idx="5384">
                  <c:v>0</c:v>
                </c:pt>
                <c:pt idx="5385">
                  <c:v>0</c:v>
                </c:pt>
                <c:pt idx="5386">
                  <c:v>0</c:v>
                </c:pt>
                <c:pt idx="5387">
                  <c:v>0</c:v>
                </c:pt>
                <c:pt idx="5388">
                  <c:v>0</c:v>
                </c:pt>
                <c:pt idx="5389">
                  <c:v>0</c:v>
                </c:pt>
                <c:pt idx="5390">
                  <c:v>0</c:v>
                </c:pt>
                <c:pt idx="5391">
                  <c:v>0</c:v>
                </c:pt>
                <c:pt idx="5392">
                  <c:v>0</c:v>
                </c:pt>
                <c:pt idx="5393">
                  <c:v>0</c:v>
                </c:pt>
                <c:pt idx="5394">
                  <c:v>0</c:v>
                </c:pt>
                <c:pt idx="5395">
                  <c:v>0</c:v>
                </c:pt>
                <c:pt idx="5396">
                  <c:v>0</c:v>
                </c:pt>
                <c:pt idx="5397">
                  <c:v>0</c:v>
                </c:pt>
                <c:pt idx="5398">
                  <c:v>0</c:v>
                </c:pt>
                <c:pt idx="5399">
                  <c:v>0</c:v>
                </c:pt>
                <c:pt idx="5400">
                  <c:v>0</c:v>
                </c:pt>
                <c:pt idx="5401">
                  <c:v>0</c:v>
                </c:pt>
                <c:pt idx="5402">
                  <c:v>0</c:v>
                </c:pt>
                <c:pt idx="5403">
                  <c:v>0</c:v>
                </c:pt>
                <c:pt idx="5404">
                  <c:v>0</c:v>
                </c:pt>
                <c:pt idx="5405">
                  <c:v>0</c:v>
                </c:pt>
                <c:pt idx="5406">
                  <c:v>0</c:v>
                </c:pt>
                <c:pt idx="5407">
                  <c:v>0</c:v>
                </c:pt>
                <c:pt idx="5408">
                  <c:v>0</c:v>
                </c:pt>
                <c:pt idx="5409">
                  <c:v>0</c:v>
                </c:pt>
                <c:pt idx="5410">
                  <c:v>0</c:v>
                </c:pt>
                <c:pt idx="5411">
                  <c:v>0</c:v>
                </c:pt>
                <c:pt idx="5412">
                  <c:v>0</c:v>
                </c:pt>
                <c:pt idx="5413">
                  <c:v>0</c:v>
                </c:pt>
                <c:pt idx="5414">
                  <c:v>0</c:v>
                </c:pt>
                <c:pt idx="5415">
                  <c:v>0</c:v>
                </c:pt>
                <c:pt idx="5416">
                  <c:v>0</c:v>
                </c:pt>
                <c:pt idx="5417">
                  <c:v>0</c:v>
                </c:pt>
                <c:pt idx="5418">
                  <c:v>0</c:v>
                </c:pt>
                <c:pt idx="5419">
                  <c:v>0</c:v>
                </c:pt>
                <c:pt idx="5420">
                  <c:v>0</c:v>
                </c:pt>
                <c:pt idx="5421">
                  <c:v>0</c:v>
                </c:pt>
                <c:pt idx="5422">
                  <c:v>0</c:v>
                </c:pt>
                <c:pt idx="5423">
                  <c:v>0</c:v>
                </c:pt>
                <c:pt idx="5424">
                  <c:v>0</c:v>
                </c:pt>
                <c:pt idx="5425">
                  <c:v>0</c:v>
                </c:pt>
                <c:pt idx="5426">
                  <c:v>0</c:v>
                </c:pt>
                <c:pt idx="5427">
                  <c:v>0</c:v>
                </c:pt>
                <c:pt idx="5428">
                  <c:v>0</c:v>
                </c:pt>
                <c:pt idx="5429">
                  <c:v>0</c:v>
                </c:pt>
                <c:pt idx="5430">
                  <c:v>0</c:v>
                </c:pt>
                <c:pt idx="5431">
                  <c:v>0</c:v>
                </c:pt>
                <c:pt idx="5432">
                  <c:v>0</c:v>
                </c:pt>
                <c:pt idx="5433">
                  <c:v>0</c:v>
                </c:pt>
                <c:pt idx="5434">
                  <c:v>0</c:v>
                </c:pt>
                <c:pt idx="5435">
                  <c:v>3.9203497275039904E-2</c:v>
                </c:pt>
                <c:pt idx="5436">
                  <c:v>6.7332884196358203E-2</c:v>
                </c:pt>
                <c:pt idx="5437">
                  <c:v>0</c:v>
                </c:pt>
                <c:pt idx="5438">
                  <c:v>0</c:v>
                </c:pt>
                <c:pt idx="5439">
                  <c:v>0</c:v>
                </c:pt>
                <c:pt idx="5440">
                  <c:v>0</c:v>
                </c:pt>
                <c:pt idx="5441">
                  <c:v>0</c:v>
                </c:pt>
                <c:pt idx="5442">
                  <c:v>0</c:v>
                </c:pt>
                <c:pt idx="5443">
                  <c:v>0</c:v>
                </c:pt>
                <c:pt idx="5444">
                  <c:v>0</c:v>
                </c:pt>
                <c:pt idx="5445">
                  <c:v>0</c:v>
                </c:pt>
                <c:pt idx="5446">
                  <c:v>0</c:v>
                </c:pt>
                <c:pt idx="5447">
                  <c:v>0</c:v>
                </c:pt>
                <c:pt idx="5448">
                  <c:v>0</c:v>
                </c:pt>
                <c:pt idx="5449">
                  <c:v>0</c:v>
                </c:pt>
                <c:pt idx="5450">
                  <c:v>0</c:v>
                </c:pt>
                <c:pt idx="5451">
                  <c:v>0</c:v>
                </c:pt>
                <c:pt idx="5452">
                  <c:v>0</c:v>
                </c:pt>
                <c:pt idx="5453">
                  <c:v>0</c:v>
                </c:pt>
                <c:pt idx="5454">
                  <c:v>0</c:v>
                </c:pt>
                <c:pt idx="5455">
                  <c:v>0</c:v>
                </c:pt>
                <c:pt idx="5456">
                  <c:v>0</c:v>
                </c:pt>
                <c:pt idx="5457">
                  <c:v>0</c:v>
                </c:pt>
                <c:pt idx="5458">
                  <c:v>0</c:v>
                </c:pt>
                <c:pt idx="5459">
                  <c:v>0</c:v>
                </c:pt>
                <c:pt idx="5460">
                  <c:v>0</c:v>
                </c:pt>
                <c:pt idx="5461">
                  <c:v>0</c:v>
                </c:pt>
                <c:pt idx="5462">
                  <c:v>0</c:v>
                </c:pt>
                <c:pt idx="5463">
                  <c:v>0</c:v>
                </c:pt>
                <c:pt idx="5464">
                  <c:v>0</c:v>
                </c:pt>
                <c:pt idx="5465">
                  <c:v>0</c:v>
                </c:pt>
                <c:pt idx="5466">
                  <c:v>0</c:v>
                </c:pt>
                <c:pt idx="5467">
                  <c:v>0</c:v>
                </c:pt>
                <c:pt idx="5468">
                  <c:v>0</c:v>
                </c:pt>
                <c:pt idx="5469">
                  <c:v>0</c:v>
                </c:pt>
                <c:pt idx="5470">
                  <c:v>0</c:v>
                </c:pt>
                <c:pt idx="5471">
                  <c:v>0</c:v>
                </c:pt>
                <c:pt idx="5472">
                  <c:v>0</c:v>
                </c:pt>
                <c:pt idx="5473">
                  <c:v>0</c:v>
                </c:pt>
                <c:pt idx="5474">
                  <c:v>0</c:v>
                </c:pt>
                <c:pt idx="5475">
                  <c:v>0</c:v>
                </c:pt>
                <c:pt idx="5476">
                  <c:v>0</c:v>
                </c:pt>
                <c:pt idx="5477">
                  <c:v>0</c:v>
                </c:pt>
                <c:pt idx="5478">
                  <c:v>0</c:v>
                </c:pt>
                <c:pt idx="5479">
                  <c:v>0</c:v>
                </c:pt>
                <c:pt idx="5480">
                  <c:v>0</c:v>
                </c:pt>
                <c:pt idx="5481">
                  <c:v>0</c:v>
                </c:pt>
                <c:pt idx="5482">
                  <c:v>0</c:v>
                </c:pt>
                <c:pt idx="5483">
                  <c:v>0</c:v>
                </c:pt>
                <c:pt idx="5484">
                  <c:v>0</c:v>
                </c:pt>
                <c:pt idx="5485">
                  <c:v>0</c:v>
                </c:pt>
                <c:pt idx="5486">
                  <c:v>8.728470949125167E-4</c:v>
                </c:pt>
                <c:pt idx="5487">
                  <c:v>6.8168213724245858E-3</c:v>
                </c:pt>
                <c:pt idx="5488">
                  <c:v>0</c:v>
                </c:pt>
                <c:pt idx="5489">
                  <c:v>0</c:v>
                </c:pt>
                <c:pt idx="5490">
                  <c:v>0</c:v>
                </c:pt>
                <c:pt idx="5491">
                  <c:v>0</c:v>
                </c:pt>
                <c:pt idx="5492">
                  <c:v>0.37145249535460745</c:v>
                </c:pt>
                <c:pt idx="5493">
                  <c:v>0</c:v>
                </c:pt>
                <c:pt idx="5494">
                  <c:v>0</c:v>
                </c:pt>
                <c:pt idx="5495">
                  <c:v>0</c:v>
                </c:pt>
                <c:pt idx="5496">
                  <c:v>0</c:v>
                </c:pt>
                <c:pt idx="5497">
                  <c:v>0</c:v>
                </c:pt>
                <c:pt idx="5498">
                  <c:v>0</c:v>
                </c:pt>
                <c:pt idx="5499">
                  <c:v>0</c:v>
                </c:pt>
                <c:pt idx="5500">
                  <c:v>0</c:v>
                </c:pt>
                <c:pt idx="5501">
                  <c:v>0</c:v>
                </c:pt>
                <c:pt idx="5502">
                  <c:v>0</c:v>
                </c:pt>
                <c:pt idx="5503">
                  <c:v>0</c:v>
                </c:pt>
                <c:pt idx="5504">
                  <c:v>0</c:v>
                </c:pt>
                <c:pt idx="5505">
                  <c:v>0</c:v>
                </c:pt>
                <c:pt idx="5506">
                  <c:v>0</c:v>
                </c:pt>
                <c:pt idx="5507">
                  <c:v>0</c:v>
                </c:pt>
                <c:pt idx="5508">
                  <c:v>0</c:v>
                </c:pt>
                <c:pt idx="5509">
                  <c:v>8.2444537108455527E-4</c:v>
                </c:pt>
                <c:pt idx="5510">
                  <c:v>3.1008966191253644E-3</c:v>
                </c:pt>
                <c:pt idx="5511">
                  <c:v>4.6376662890658081E-3</c:v>
                </c:pt>
                <c:pt idx="5512">
                  <c:v>0</c:v>
                </c:pt>
                <c:pt idx="5513">
                  <c:v>0</c:v>
                </c:pt>
                <c:pt idx="5514">
                  <c:v>0</c:v>
                </c:pt>
                <c:pt idx="5515">
                  <c:v>0</c:v>
                </c:pt>
                <c:pt idx="5516">
                  <c:v>0</c:v>
                </c:pt>
                <c:pt idx="5517">
                  <c:v>0</c:v>
                </c:pt>
                <c:pt idx="5518">
                  <c:v>0</c:v>
                </c:pt>
                <c:pt idx="5519">
                  <c:v>0</c:v>
                </c:pt>
                <c:pt idx="5520">
                  <c:v>0</c:v>
                </c:pt>
                <c:pt idx="5521">
                  <c:v>0</c:v>
                </c:pt>
                <c:pt idx="5522">
                  <c:v>0</c:v>
                </c:pt>
                <c:pt idx="5523">
                  <c:v>0</c:v>
                </c:pt>
                <c:pt idx="5524">
                  <c:v>0</c:v>
                </c:pt>
                <c:pt idx="5525">
                  <c:v>0</c:v>
                </c:pt>
                <c:pt idx="5526">
                  <c:v>0</c:v>
                </c:pt>
                <c:pt idx="5527">
                  <c:v>0</c:v>
                </c:pt>
                <c:pt idx="5528">
                  <c:v>0</c:v>
                </c:pt>
                <c:pt idx="5529">
                  <c:v>0</c:v>
                </c:pt>
                <c:pt idx="5530">
                  <c:v>0</c:v>
                </c:pt>
                <c:pt idx="5531">
                  <c:v>0</c:v>
                </c:pt>
                <c:pt idx="5532">
                  <c:v>0</c:v>
                </c:pt>
                <c:pt idx="5533">
                  <c:v>0</c:v>
                </c:pt>
                <c:pt idx="5534">
                  <c:v>0</c:v>
                </c:pt>
                <c:pt idx="5535">
                  <c:v>0</c:v>
                </c:pt>
                <c:pt idx="5536">
                  <c:v>0</c:v>
                </c:pt>
                <c:pt idx="5537">
                  <c:v>0</c:v>
                </c:pt>
                <c:pt idx="5538">
                  <c:v>0</c:v>
                </c:pt>
                <c:pt idx="5539">
                  <c:v>0</c:v>
                </c:pt>
                <c:pt idx="5540">
                  <c:v>0</c:v>
                </c:pt>
                <c:pt idx="5541">
                  <c:v>0</c:v>
                </c:pt>
                <c:pt idx="5542">
                  <c:v>0</c:v>
                </c:pt>
                <c:pt idx="5543">
                  <c:v>0</c:v>
                </c:pt>
                <c:pt idx="5544">
                  <c:v>0</c:v>
                </c:pt>
                <c:pt idx="5545">
                  <c:v>0</c:v>
                </c:pt>
                <c:pt idx="5546">
                  <c:v>0</c:v>
                </c:pt>
                <c:pt idx="5547">
                  <c:v>0</c:v>
                </c:pt>
                <c:pt idx="5548">
                  <c:v>0</c:v>
                </c:pt>
                <c:pt idx="5549">
                  <c:v>0</c:v>
                </c:pt>
                <c:pt idx="5550">
                  <c:v>0</c:v>
                </c:pt>
                <c:pt idx="5551">
                  <c:v>0</c:v>
                </c:pt>
                <c:pt idx="5552">
                  <c:v>0</c:v>
                </c:pt>
                <c:pt idx="5553">
                  <c:v>0</c:v>
                </c:pt>
                <c:pt idx="5554">
                  <c:v>0</c:v>
                </c:pt>
                <c:pt idx="5555">
                  <c:v>0</c:v>
                </c:pt>
                <c:pt idx="5556">
                  <c:v>0</c:v>
                </c:pt>
                <c:pt idx="5557">
                  <c:v>0</c:v>
                </c:pt>
                <c:pt idx="5558">
                  <c:v>0</c:v>
                </c:pt>
                <c:pt idx="5559">
                  <c:v>0</c:v>
                </c:pt>
                <c:pt idx="5560">
                  <c:v>0</c:v>
                </c:pt>
                <c:pt idx="5561">
                  <c:v>0</c:v>
                </c:pt>
                <c:pt idx="5562">
                  <c:v>0</c:v>
                </c:pt>
                <c:pt idx="5563">
                  <c:v>0</c:v>
                </c:pt>
                <c:pt idx="5564">
                  <c:v>0</c:v>
                </c:pt>
                <c:pt idx="5565">
                  <c:v>0</c:v>
                </c:pt>
                <c:pt idx="5566">
                  <c:v>0</c:v>
                </c:pt>
                <c:pt idx="5567">
                  <c:v>0</c:v>
                </c:pt>
                <c:pt idx="5568">
                  <c:v>0</c:v>
                </c:pt>
                <c:pt idx="5569">
                  <c:v>0</c:v>
                </c:pt>
                <c:pt idx="5570">
                  <c:v>0</c:v>
                </c:pt>
                <c:pt idx="5571">
                  <c:v>0</c:v>
                </c:pt>
                <c:pt idx="5572">
                  <c:v>0</c:v>
                </c:pt>
                <c:pt idx="5573">
                  <c:v>0</c:v>
                </c:pt>
                <c:pt idx="5574">
                  <c:v>0</c:v>
                </c:pt>
                <c:pt idx="5575">
                  <c:v>0</c:v>
                </c:pt>
                <c:pt idx="5576">
                  <c:v>0</c:v>
                </c:pt>
                <c:pt idx="5577">
                  <c:v>0</c:v>
                </c:pt>
                <c:pt idx="5578">
                  <c:v>0</c:v>
                </c:pt>
                <c:pt idx="5579">
                  <c:v>0</c:v>
                </c:pt>
                <c:pt idx="5580">
                  <c:v>0</c:v>
                </c:pt>
                <c:pt idx="5581">
                  <c:v>0</c:v>
                </c:pt>
                <c:pt idx="5582">
                  <c:v>0</c:v>
                </c:pt>
                <c:pt idx="5583">
                  <c:v>0</c:v>
                </c:pt>
                <c:pt idx="5584">
                  <c:v>0</c:v>
                </c:pt>
                <c:pt idx="5585">
                  <c:v>0</c:v>
                </c:pt>
                <c:pt idx="5586">
                  <c:v>0</c:v>
                </c:pt>
                <c:pt idx="5587">
                  <c:v>0</c:v>
                </c:pt>
                <c:pt idx="5588">
                  <c:v>0</c:v>
                </c:pt>
                <c:pt idx="5589">
                  <c:v>1.4512932520411024</c:v>
                </c:pt>
                <c:pt idx="5590">
                  <c:v>0</c:v>
                </c:pt>
                <c:pt idx="5591">
                  <c:v>0</c:v>
                </c:pt>
                <c:pt idx="5592">
                  <c:v>0</c:v>
                </c:pt>
                <c:pt idx="5593">
                  <c:v>0</c:v>
                </c:pt>
                <c:pt idx="5594">
                  <c:v>0</c:v>
                </c:pt>
                <c:pt idx="5595">
                  <c:v>0</c:v>
                </c:pt>
                <c:pt idx="5596">
                  <c:v>0</c:v>
                </c:pt>
                <c:pt idx="5597">
                  <c:v>0</c:v>
                </c:pt>
                <c:pt idx="5598">
                  <c:v>0</c:v>
                </c:pt>
                <c:pt idx="5599">
                  <c:v>0</c:v>
                </c:pt>
                <c:pt idx="5600">
                  <c:v>0</c:v>
                </c:pt>
                <c:pt idx="5601">
                  <c:v>0</c:v>
                </c:pt>
                <c:pt idx="5602">
                  <c:v>5.4358044302636646E-2</c:v>
                </c:pt>
                <c:pt idx="5603">
                  <c:v>2.2242817239393295E-2</c:v>
                </c:pt>
                <c:pt idx="5604">
                  <c:v>5.8319831440203584E-2</c:v>
                </c:pt>
                <c:pt idx="5605">
                  <c:v>0</c:v>
                </c:pt>
                <c:pt idx="5606">
                  <c:v>0</c:v>
                </c:pt>
                <c:pt idx="5607">
                  <c:v>0</c:v>
                </c:pt>
                <c:pt idx="5608">
                  <c:v>0</c:v>
                </c:pt>
                <c:pt idx="5609">
                  <c:v>0</c:v>
                </c:pt>
                <c:pt idx="5610">
                  <c:v>0</c:v>
                </c:pt>
                <c:pt idx="5611">
                  <c:v>0</c:v>
                </c:pt>
                <c:pt idx="5612">
                  <c:v>0</c:v>
                </c:pt>
                <c:pt idx="5613">
                  <c:v>0</c:v>
                </c:pt>
                <c:pt idx="5614">
                  <c:v>0</c:v>
                </c:pt>
                <c:pt idx="5615">
                  <c:v>0</c:v>
                </c:pt>
                <c:pt idx="5616">
                  <c:v>0</c:v>
                </c:pt>
                <c:pt idx="5617">
                  <c:v>0</c:v>
                </c:pt>
                <c:pt idx="5618">
                  <c:v>0</c:v>
                </c:pt>
                <c:pt idx="5619">
                  <c:v>0</c:v>
                </c:pt>
                <c:pt idx="5620">
                  <c:v>0</c:v>
                </c:pt>
                <c:pt idx="5621">
                  <c:v>0</c:v>
                </c:pt>
                <c:pt idx="5622">
                  <c:v>0</c:v>
                </c:pt>
                <c:pt idx="5623">
                  <c:v>0</c:v>
                </c:pt>
                <c:pt idx="5624">
                  <c:v>0</c:v>
                </c:pt>
                <c:pt idx="5625">
                  <c:v>0</c:v>
                </c:pt>
                <c:pt idx="5626">
                  <c:v>0</c:v>
                </c:pt>
                <c:pt idx="5627">
                  <c:v>0</c:v>
                </c:pt>
                <c:pt idx="5628">
                  <c:v>0</c:v>
                </c:pt>
                <c:pt idx="5629">
                  <c:v>0</c:v>
                </c:pt>
                <c:pt idx="5630">
                  <c:v>1.8644906654087974E-3</c:v>
                </c:pt>
                <c:pt idx="5631">
                  <c:v>5.7269798187408591E-3</c:v>
                </c:pt>
                <c:pt idx="5632">
                  <c:v>0</c:v>
                </c:pt>
                <c:pt idx="5633">
                  <c:v>0</c:v>
                </c:pt>
                <c:pt idx="5634">
                  <c:v>0</c:v>
                </c:pt>
                <c:pt idx="5635">
                  <c:v>0</c:v>
                </c:pt>
                <c:pt idx="5636">
                  <c:v>0</c:v>
                </c:pt>
                <c:pt idx="5637">
                  <c:v>0</c:v>
                </c:pt>
                <c:pt idx="5638">
                  <c:v>0</c:v>
                </c:pt>
                <c:pt idx="5639">
                  <c:v>0</c:v>
                </c:pt>
                <c:pt idx="5640">
                  <c:v>0</c:v>
                </c:pt>
                <c:pt idx="5641">
                  <c:v>0</c:v>
                </c:pt>
                <c:pt idx="5642">
                  <c:v>0</c:v>
                </c:pt>
                <c:pt idx="5643">
                  <c:v>0</c:v>
                </c:pt>
                <c:pt idx="5644">
                  <c:v>0</c:v>
                </c:pt>
                <c:pt idx="5645">
                  <c:v>0</c:v>
                </c:pt>
                <c:pt idx="5646">
                  <c:v>0</c:v>
                </c:pt>
                <c:pt idx="5647">
                  <c:v>0</c:v>
                </c:pt>
                <c:pt idx="5648">
                  <c:v>0</c:v>
                </c:pt>
                <c:pt idx="5649">
                  <c:v>0</c:v>
                </c:pt>
                <c:pt idx="5650">
                  <c:v>0</c:v>
                </c:pt>
                <c:pt idx="5651">
                  <c:v>0</c:v>
                </c:pt>
                <c:pt idx="5652">
                  <c:v>0</c:v>
                </c:pt>
                <c:pt idx="5653">
                  <c:v>0</c:v>
                </c:pt>
                <c:pt idx="5654">
                  <c:v>0</c:v>
                </c:pt>
                <c:pt idx="5655">
                  <c:v>1.5645450346495773E-4</c:v>
                </c:pt>
                <c:pt idx="5656">
                  <c:v>0</c:v>
                </c:pt>
                <c:pt idx="5657">
                  <c:v>0</c:v>
                </c:pt>
                <c:pt idx="5658">
                  <c:v>0</c:v>
                </c:pt>
                <c:pt idx="5659">
                  <c:v>0</c:v>
                </c:pt>
                <c:pt idx="5660">
                  <c:v>0</c:v>
                </c:pt>
                <c:pt idx="5661">
                  <c:v>0</c:v>
                </c:pt>
                <c:pt idx="5662">
                  <c:v>0</c:v>
                </c:pt>
                <c:pt idx="5663">
                  <c:v>0</c:v>
                </c:pt>
                <c:pt idx="5664">
                  <c:v>0</c:v>
                </c:pt>
                <c:pt idx="5665">
                  <c:v>0</c:v>
                </c:pt>
                <c:pt idx="5666">
                  <c:v>0</c:v>
                </c:pt>
                <c:pt idx="5667">
                  <c:v>0</c:v>
                </c:pt>
                <c:pt idx="5668">
                  <c:v>0</c:v>
                </c:pt>
                <c:pt idx="5669">
                  <c:v>0</c:v>
                </c:pt>
                <c:pt idx="5670">
                  <c:v>0</c:v>
                </c:pt>
                <c:pt idx="5671">
                  <c:v>0</c:v>
                </c:pt>
                <c:pt idx="5672">
                  <c:v>0</c:v>
                </c:pt>
                <c:pt idx="5673">
                  <c:v>0</c:v>
                </c:pt>
                <c:pt idx="5674">
                  <c:v>0</c:v>
                </c:pt>
                <c:pt idx="5675">
                  <c:v>0</c:v>
                </c:pt>
                <c:pt idx="5676">
                  <c:v>0</c:v>
                </c:pt>
                <c:pt idx="5677">
                  <c:v>0</c:v>
                </c:pt>
                <c:pt idx="5678">
                  <c:v>0</c:v>
                </c:pt>
                <c:pt idx="5679">
                  <c:v>0</c:v>
                </c:pt>
                <c:pt idx="5680">
                  <c:v>0</c:v>
                </c:pt>
                <c:pt idx="5681">
                  <c:v>0</c:v>
                </c:pt>
                <c:pt idx="5682">
                  <c:v>0</c:v>
                </c:pt>
                <c:pt idx="5683">
                  <c:v>0</c:v>
                </c:pt>
                <c:pt idx="5684">
                  <c:v>0</c:v>
                </c:pt>
                <c:pt idx="5685">
                  <c:v>0</c:v>
                </c:pt>
                <c:pt idx="5686">
                  <c:v>0</c:v>
                </c:pt>
                <c:pt idx="5687">
                  <c:v>0</c:v>
                </c:pt>
                <c:pt idx="5688">
                  <c:v>0</c:v>
                </c:pt>
                <c:pt idx="5689">
                  <c:v>0</c:v>
                </c:pt>
                <c:pt idx="5690">
                  <c:v>0</c:v>
                </c:pt>
                <c:pt idx="5691">
                  <c:v>0</c:v>
                </c:pt>
                <c:pt idx="5692">
                  <c:v>0</c:v>
                </c:pt>
                <c:pt idx="5693">
                  <c:v>0</c:v>
                </c:pt>
                <c:pt idx="5694">
                  <c:v>0</c:v>
                </c:pt>
                <c:pt idx="5695">
                  <c:v>0</c:v>
                </c:pt>
                <c:pt idx="5696">
                  <c:v>0</c:v>
                </c:pt>
                <c:pt idx="5697">
                  <c:v>0</c:v>
                </c:pt>
                <c:pt idx="5698">
                  <c:v>0</c:v>
                </c:pt>
                <c:pt idx="5699">
                  <c:v>0</c:v>
                </c:pt>
                <c:pt idx="5700">
                  <c:v>0</c:v>
                </c:pt>
                <c:pt idx="5701">
                  <c:v>0</c:v>
                </c:pt>
                <c:pt idx="5702">
                  <c:v>0</c:v>
                </c:pt>
                <c:pt idx="5703">
                  <c:v>0</c:v>
                </c:pt>
                <c:pt idx="5704">
                  <c:v>0</c:v>
                </c:pt>
                <c:pt idx="5705">
                  <c:v>0</c:v>
                </c:pt>
                <c:pt idx="5706">
                  <c:v>0</c:v>
                </c:pt>
                <c:pt idx="5707">
                  <c:v>0</c:v>
                </c:pt>
                <c:pt idx="5708">
                  <c:v>0</c:v>
                </c:pt>
                <c:pt idx="5709">
                  <c:v>0</c:v>
                </c:pt>
                <c:pt idx="5710">
                  <c:v>0</c:v>
                </c:pt>
                <c:pt idx="5711">
                  <c:v>0</c:v>
                </c:pt>
                <c:pt idx="5712">
                  <c:v>0</c:v>
                </c:pt>
                <c:pt idx="5713">
                  <c:v>0</c:v>
                </c:pt>
                <c:pt idx="5714">
                  <c:v>0</c:v>
                </c:pt>
                <c:pt idx="5715">
                  <c:v>0</c:v>
                </c:pt>
                <c:pt idx="5716">
                  <c:v>0</c:v>
                </c:pt>
                <c:pt idx="5717">
                  <c:v>0</c:v>
                </c:pt>
                <c:pt idx="5718">
                  <c:v>0</c:v>
                </c:pt>
                <c:pt idx="5719">
                  <c:v>0</c:v>
                </c:pt>
                <c:pt idx="5720">
                  <c:v>0</c:v>
                </c:pt>
                <c:pt idx="5721">
                  <c:v>0</c:v>
                </c:pt>
                <c:pt idx="5722">
                  <c:v>0</c:v>
                </c:pt>
                <c:pt idx="5723">
                  <c:v>0</c:v>
                </c:pt>
                <c:pt idx="5724">
                  <c:v>0</c:v>
                </c:pt>
                <c:pt idx="5725">
                  <c:v>0</c:v>
                </c:pt>
                <c:pt idx="5726">
                  <c:v>0</c:v>
                </c:pt>
                <c:pt idx="5727">
                  <c:v>0</c:v>
                </c:pt>
                <c:pt idx="5728">
                  <c:v>0</c:v>
                </c:pt>
                <c:pt idx="5729">
                  <c:v>0</c:v>
                </c:pt>
                <c:pt idx="5730">
                  <c:v>0</c:v>
                </c:pt>
                <c:pt idx="5731">
                  <c:v>0</c:v>
                </c:pt>
                <c:pt idx="5732">
                  <c:v>0</c:v>
                </c:pt>
                <c:pt idx="5733">
                  <c:v>0</c:v>
                </c:pt>
                <c:pt idx="5734">
                  <c:v>0</c:v>
                </c:pt>
                <c:pt idx="5735">
                  <c:v>0</c:v>
                </c:pt>
                <c:pt idx="5736">
                  <c:v>0</c:v>
                </c:pt>
                <c:pt idx="5737">
                  <c:v>0</c:v>
                </c:pt>
                <c:pt idx="5738">
                  <c:v>0</c:v>
                </c:pt>
                <c:pt idx="5739">
                  <c:v>0</c:v>
                </c:pt>
                <c:pt idx="5740">
                  <c:v>0</c:v>
                </c:pt>
                <c:pt idx="5741">
                  <c:v>0</c:v>
                </c:pt>
                <c:pt idx="5742">
                  <c:v>0</c:v>
                </c:pt>
                <c:pt idx="5743">
                  <c:v>0</c:v>
                </c:pt>
                <c:pt idx="5744">
                  <c:v>0</c:v>
                </c:pt>
                <c:pt idx="5745">
                  <c:v>0</c:v>
                </c:pt>
                <c:pt idx="5746">
                  <c:v>0</c:v>
                </c:pt>
                <c:pt idx="5747">
                  <c:v>0</c:v>
                </c:pt>
                <c:pt idx="5748">
                  <c:v>0</c:v>
                </c:pt>
                <c:pt idx="5749">
                  <c:v>0</c:v>
                </c:pt>
                <c:pt idx="5750">
                  <c:v>0</c:v>
                </c:pt>
                <c:pt idx="5751">
                  <c:v>0</c:v>
                </c:pt>
                <c:pt idx="5752">
                  <c:v>0</c:v>
                </c:pt>
                <c:pt idx="5753">
                  <c:v>0</c:v>
                </c:pt>
                <c:pt idx="5754">
                  <c:v>0</c:v>
                </c:pt>
                <c:pt idx="5755">
                  <c:v>0</c:v>
                </c:pt>
                <c:pt idx="5756">
                  <c:v>0</c:v>
                </c:pt>
                <c:pt idx="5757">
                  <c:v>0</c:v>
                </c:pt>
                <c:pt idx="5758">
                  <c:v>0</c:v>
                </c:pt>
                <c:pt idx="5759">
                  <c:v>0</c:v>
                </c:pt>
                <c:pt idx="5760">
                  <c:v>0</c:v>
                </c:pt>
                <c:pt idx="5761">
                  <c:v>0</c:v>
                </c:pt>
                <c:pt idx="5762">
                  <c:v>0</c:v>
                </c:pt>
                <c:pt idx="5763">
                  <c:v>0</c:v>
                </c:pt>
                <c:pt idx="5764">
                  <c:v>0</c:v>
                </c:pt>
                <c:pt idx="5765">
                  <c:v>0</c:v>
                </c:pt>
                <c:pt idx="5766">
                  <c:v>0</c:v>
                </c:pt>
                <c:pt idx="5767">
                  <c:v>0</c:v>
                </c:pt>
                <c:pt idx="5768">
                  <c:v>0</c:v>
                </c:pt>
                <c:pt idx="5769">
                  <c:v>0</c:v>
                </c:pt>
                <c:pt idx="5770">
                  <c:v>0</c:v>
                </c:pt>
                <c:pt idx="5771">
                  <c:v>4.8979676004131042E-2</c:v>
                </c:pt>
                <c:pt idx="5772">
                  <c:v>5.5512949595955159E-2</c:v>
                </c:pt>
                <c:pt idx="5773">
                  <c:v>0</c:v>
                </c:pt>
                <c:pt idx="5774">
                  <c:v>0</c:v>
                </c:pt>
                <c:pt idx="5775">
                  <c:v>0</c:v>
                </c:pt>
                <c:pt idx="5776">
                  <c:v>0</c:v>
                </c:pt>
                <c:pt idx="5777">
                  <c:v>0</c:v>
                </c:pt>
                <c:pt idx="5778">
                  <c:v>0</c:v>
                </c:pt>
                <c:pt idx="5779">
                  <c:v>0</c:v>
                </c:pt>
                <c:pt idx="5780">
                  <c:v>0</c:v>
                </c:pt>
                <c:pt idx="5781">
                  <c:v>0</c:v>
                </c:pt>
                <c:pt idx="5782">
                  <c:v>0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0</c:v>
                </c:pt>
                <c:pt idx="5787">
                  <c:v>0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0</c:v>
                </c:pt>
                <c:pt idx="5792">
                  <c:v>0</c:v>
                </c:pt>
                <c:pt idx="5793">
                  <c:v>0</c:v>
                </c:pt>
                <c:pt idx="5794">
                  <c:v>0</c:v>
                </c:pt>
                <c:pt idx="5795">
                  <c:v>0</c:v>
                </c:pt>
                <c:pt idx="5796">
                  <c:v>0</c:v>
                </c:pt>
                <c:pt idx="5797">
                  <c:v>0</c:v>
                </c:pt>
                <c:pt idx="5798">
                  <c:v>0</c:v>
                </c:pt>
                <c:pt idx="5799">
                  <c:v>0</c:v>
                </c:pt>
                <c:pt idx="5800">
                  <c:v>0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0</c:v>
                </c:pt>
                <c:pt idx="5805">
                  <c:v>0</c:v>
                </c:pt>
                <c:pt idx="5806">
                  <c:v>0</c:v>
                </c:pt>
                <c:pt idx="5807">
                  <c:v>0</c:v>
                </c:pt>
                <c:pt idx="5808">
                  <c:v>0</c:v>
                </c:pt>
                <c:pt idx="5809">
                  <c:v>0</c:v>
                </c:pt>
                <c:pt idx="5810">
                  <c:v>0</c:v>
                </c:pt>
                <c:pt idx="5811">
                  <c:v>0</c:v>
                </c:pt>
                <c:pt idx="5812">
                  <c:v>0</c:v>
                </c:pt>
                <c:pt idx="5813">
                  <c:v>0</c:v>
                </c:pt>
                <c:pt idx="5814">
                  <c:v>0</c:v>
                </c:pt>
                <c:pt idx="5815">
                  <c:v>0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0</c:v>
                </c:pt>
                <c:pt idx="5822">
                  <c:v>0</c:v>
                </c:pt>
                <c:pt idx="5823">
                  <c:v>0</c:v>
                </c:pt>
                <c:pt idx="5824">
                  <c:v>0</c:v>
                </c:pt>
                <c:pt idx="5825">
                  <c:v>0</c:v>
                </c:pt>
                <c:pt idx="5826">
                  <c:v>0</c:v>
                </c:pt>
                <c:pt idx="5827">
                  <c:v>0</c:v>
                </c:pt>
                <c:pt idx="5828">
                  <c:v>0</c:v>
                </c:pt>
                <c:pt idx="5829">
                  <c:v>0</c:v>
                </c:pt>
                <c:pt idx="5830">
                  <c:v>0</c:v>
                </c:pt>
                <c:pt idx="5831">
                  <c:v>0</c:v>
                </c:pt>
                <c:pt idx="5832">
                  <c:v>0</c:v>
                </c:pt>
                <c:pt idx="5833">
                  <c:v>0</c:v>
                </c:pt>
                <c:pt idx="5834">
                  <c:v>0</c:v>
                </c:pt>
                <c:pt idx="5835">
                  <c:v>0</c:v>
                </c:pt>
                <c:pt idx="5836">
                  <c:v>0</c:v>
                </c:pt>
                <c:pt idx="5837">
                  <c:v>0</c:v>
                </c:pt>
                <c:pt idx="5838">
                  <c:v>0</c:v>
                </c:pt>
                <c:pt idx="5839">
                  <c:v>0</c:v>
                </c:pt>
                <c:pt idx="5840">
                  <c:v>0</c:v>
                </c:pt>
                <c:pt idx="5841">
                  <c:v>0</c:v>
                </c:pt>
                <c:pt idx="5842">
                  <c:v>0</c:v>
                </c:pt>
                <c:pt idx="5843">
                  <c:v>0</c:v>
                </c:pt>
                <c:pt idx="5844">
                  <c:v>0</c:v>
                </c:pt>
                <c:pt idx="5845">
                  <c:v>0</c:v>
                </c:pt>
                <c:pt idx="5846">
                  <c:v>0</c:v>
                </c:pt>
                <c:pt idx="5847">
                  <c:v>0</c:v>
                </c:pt>
                <c:pt idx="5848">
                  <c:v>0</c:v>
                </c:pt>
                <c:pt idx="5849">
                  <c:v>0</c:v>
                </c:pt>
                <c:pt idx="5850">
                  <c:v>0</c:v>
                </c:pt>
                <c:pt idx="5851">
                  <c:v>0</c:v>
                </c:pt>
                <c:pt idx="5852">
                  <c:v>0</c:v>
                </c:pt>
                <c:pt idx="5853">
                  <c:v>0</c:v>
                </c:pt>
                <c:pt idx="5854">
                  <c:v>0</c:v>
                </c:pt>
                <c:pt idx="5855">
                  <c:v>0</c:v>
                </c:pt>
                <c:pt idx="5856">
                  <c:v>0</c:v>
                </c:pt>
                <c:pt idx="5857">
                  <c:v>0</c:v>
                </c:pt>
                <c:pt idx="5858">
                  <c:v>0</c:v>
                </c:pt>
                <c:pt idx="5859">
                  <c:v>0</c:v>
                </c:pt>
                <c:pt idx="5860">
                  <c:v>0</c:v>
                </c:pt>
                <c:pt idx="5861">
                  <c:v>0</c:v>
                </c:pt>
                <c:pt idx="5862">
                  <c:v>0</c:v>
                </c:pt>
                <c:pt idx="5863">
                  <c:v>0</c:v>
                </c:pt>
                <c:pt idx="5864">
                  <c:v>0</c:v>
                </c:pt>
                <c:pt idx="5865">
                  <c:v>0</c:v>
                </c:pt>
                <c:pt idx="5866">
                  <c:v>0</c:v>
                </c:pt>
                <c:pt idx="5867">
                  <c:v>0</c:v>
                </c:pt>
                <c:pt idx="5868">
                  <c:v>0</c:v>
                </c:pt>
                <c:pt idx="5869">
                  <c:v>0</c:v>
                </c:pt>
                <c:pt idx="5870">
                  <c:v>0</c:v>
                </c:pt>
                <c:pt idx="5871">
                  <c:v>0</c:v>
                </c:pt>
                <c:pt idx="5872">
                  <c:v>0</c:v>
                </c:pt>
                <c:pt idx="5873">
                  <c:v>0</c:v>
                </c:pt>
                <c:pt idx="5874">
                  <c:v>0</c:v>
                </c:pt>
                <c:pt idx="5875">
                  <c:v>0</c:v>
                </c:pt>
                <c:pt idx="5876">
                  <c:v>0</c:v>
                </c:pt>
                <c:pt idx="5877">
                  <c:v>0</c:v>
                </c:pt>
                <c:pt idx="5878">
                  <c:v>0</c:v>
                </c:pt>
                <c:pt idx="5879">
                  <c:v>0</c:v>
                </c:pt>
                <c:pt idx="5880">
                  <c:v>0</c:v>
                </c:pt>
                <c:pt idx="5881">
                  <c:v>0</c:v>
                </c:pt>
                <c:pt idx="5882">
                  <c:v>0</c:v>
                </c:pt>
                <c:pt idx="5883">
                  <c:v>0</c:v>
                </c:pt>
                <c:pt idx="5884">
                  <c:v>0</c:v>
                </c:pt>
                <c:pt idx="5885">
                  <c:v>0</c:v>
                </c:pt>
                <c:pt idx="5886">
                  <c:v>0</c:v>
                </c:pt>
                <c:pt idx="5887">
                  <c:v>0</c:v>
                </c:pt>
                <c:pt idx="5888">
                  <c:v>0</c:v>
                </c:pt>
                <c:pt idx="5889">
                  <c:v>0</c:v>
                </c:pt>
                <c:pt idx="5890">
                  <c:v>0</c:v>
                </c:pt>
                <c:pt idx="5891">
                  <c:v>0</c:v>
                </c:pt>
                <c:pt idx="5892">
                  <c:v>0</c:v>
                </c:pt>
                <c:pt idx="5893">
                  <c:v>0</c:v>
                </c:pt>
                <c:pt idx="5894">
                  <c:v>0</c:v>
                </c:pt>
                <c:pt idx="5895">
                  <c:v>0</c:v>
                </c:pt>
                <c:pt idx="5896">
                  <c:v>0</c:v>
                </c:pt>
                <c:pt idx="5897">
                  <c:v>0</c:v>
                </c:pt>
                <c:pt idx="5898">
                  <c:v>0</c:v>
                </c:pt>
                <c:pt idx="5899">
                  <c:v>0</c:v>
                </c:pt>
                <c:pt idx="5900">
                  <c:v>0</c:v>
                </c:pt>
                <c:pt idx="5901">
                  <c:v>0</c:v>
                </c:pt>
                <c:pt idx="5902">
                  <c:v>0</c:v>
                </c:pt>
                <c:pt idx="5903">
                  <c:v>0</c:v>
                </c:pt>
                <c:pt idx="5904">
                  <c:v>0</c:v>
                </c:pt>
                <c:pt idx="5905">
                  <c:v>0</c:v>
                </c:pt>
                <c:pt idx="5906">
                  <c:v>0</c:v>
                </c:pt>
                <c:pt idx="5907">
                  <c:v>0</c:v>
                </c:pt>
                <c:pt idx="5908">
                  <c:v>0</c:v>
                </c:pt>
                <c:pt idx="5909">
                  <c:v>0</c:v>
                </c:pt>
                <c:pt idx="5910">
                  <c:v>0</c:v>
                </c:pt>
                <c:pt idx="5911">
                  <c:v>0</c:v>
                </c:pt>
                <c:pt idx="5912">
                  <c:v>0</c:v>
                </c:pt>
                <c:pt idx="5913">
                  <c:v>0</c:v>
                </c:pt>
                <c:pt idx="5914">
                  <c:v>0</c:v>
                </c:pt>
                <c:pt idx="5915">
                  <c:v>0</c:v>
                </c:pt>
                <c:pt idx="5916">
                  <c:v>0</c:v>
                </c:pt>
                <c:pt idx="5917">
                  <c:v>0</c:v>
                </c:pt>
                <c:pt idx="5918">
                  <c:v>6.4615628556815548E-3</c:v>
                </c:pt>
                <c:pt idx="5919">
                  <c:v>0</c:v>
                </c:pt>
                <c:pt idx="5920">
                  <c:v>0</c:v>
                </c:pt>
                <c:pt idx="5921">
                  <c:v>0</c:v>
                </c:pt>
                <c:pt idx="5922">
                  <c:v>0</c:v>
                </c:pt>
                <c:pt idx="5923">
                  <c:v>0</c:v>
                </c:pt>
                <c:pt idx="5924">
                  <c:v>0</c:v>
                </c:pt>
                <c:pt idx="5925">
                  <c:v>0</c:v>
                </c:pt>
                <c:pt idx="5926">
                  <c:v>0</c:v>
                </c:pt>
                <c:pt idx="5927">
                  <c:v>0</c:v>
                </c:pt>
                <c:pt idx="5928">
                  <c:v>0</c:v>
                </c:pt>
                <c:pt idx="5929">
                  <c:v>0</c:v>
                </c:pt>
                <c:pt idx="5930">
                  <c:v>0</c:v>
                </c:pt>
                <c:pt idx="5931">
                  <c:v>0</c:v>
                </c:pt>
                <c:pt idx="5932">
                  <c:v>0</c:v>
                </c:pt>
                <c:pt idx="5933">
                  <c:v>0</c:v>
                </c:pt>
                <c:pt idx="5934">
                  <c:v>0</c:v>
                </c:pt>
                <c:pt idx="5935">
                  <c:v>0</c:v>
                </c:pt>
                <c:pt idx="5936">
                  <c:v>0</c:v>
                </c:pt>
                <c:pt idx="5937">
                  <c:v>0</c:v>
                </c:pt>
                <c:pt idx="5938">
                  <c:v>0</c:v>
                </c:pt>
                <c:pt idx="5939">
                  <c:v>0</c:v>
                </c:pt>
                <c:pt idx="5940">
                  <c:v>0</c:v>
                </c:pt>
                <c:pt idx="5941">
                  <c:v>0</c:v>
                </c:pt>
                <c:pt idx="5942">
                  <c:v>0</c:v>
                </c:pt>
                <c:pt idx="5943">
                  <c:v>0</c:v>
                </c:pt>
                <c:pt idx="5944">
                  <c:v>0</c:v>
                </c:pt>
                <c:pt idx="5945">
                  <c:v>0</c:v>
                </c:pt>
                <c:pt idx="5946">
                  <c:v>0</c:v>
                </c:pt>
                <c:pt idx="5947">
                  <c:v>0</c:v>
                </c:pt>
                <c:pt idx="5948">
                  <c:v>0</c:v>
                </c:pt>
                <c:pt idx="5949">
                  <c:v>0</c:v>
                </c:pt>
                <c:pt idx="5950">
                  <c:v>0</c:v>
                </c:pt>
                <c:pt idx="5951">
                  <c:v>0</c:v>
                </c:pt>
                <c:pt idx="5952">
                  <c:v>0</c:v>
                </c:pt>
                <c:pt idx="5953">
                  <c:v>0</c:v>
                </c:pt>
                <c:pt idx="5954">
                  <c:v>0</c:v>
                </c:pt>
                <c:pt idx="5955">
                  <c:v>0</c:v>
                </c:pt>
                <c:pt idx="5956">
                  <c:v>0</c:v>
                </c:pt>
                <c:pt idx="5957">
                  <c:v>0</c:v>
                </c:pt>
                <c:pt idx="5958">
                  <c:v>0</c:v>
                </c:pt>
                <c:pt idx="5959">
                  <c:v>0</c:v>
                </c:pt>
                <c:pt idx="5960">
                  <c:v>0</c:v>
                </c:pt>
                <c:pt idx="5961">
                  <c:v>3.2290930935257936E-2</c:v>
                </c:pt>
                <c:pt idx="5962">
                  <c:v>2.1339507594024237E-2</c:v>
                </c:pt>
                <c:pt idx="5963">
                  <c:v>0</c:v>
                </c:pt>
                <c:pt idx="5964">
                  <c:v>0</c:v>
                </c:pt>
                <c:pt idx="5965">
                  <c:v>0</c:v>
                </c:pt>
                <c:pt idx="5966">
                  <c:v>4.2401139300468897E-2</c:v>
                </c:pt>
                <c:pt idx="5967">
                  <c:v>0</c:v>
                </c:pt>
                <c:pt idx="5968">
                  <c:v>0</c:v>
                </c:pt>
                <c:pt idx="5969">
                  <c:v>0</c:v>
                </c:pt>
                <c:pt idx="5970">
                  <c:v>0</c:v>
                </c:pt>
                <c:pt idx="5971">
                  <c:v>0</c:v>
                </c:pt>
                <c:pt idx="5972">
                  <c:v>0</c:v>
                </c:pt>
                <c:pt idx="5973">
                  <c:v>0</c:v>
                </c:pt>
                <c:pt idx="5974">
                  <c:v>0</c:v>
                </c:pt>
                <c:pt idx="5975">
                  <c:v>0</c:v>
                </c:pt>
                <c:pt idx="5976">
                  <c:v>0</c:v>
                </c:pt>
                <c:pt idx="5977">
                  <c:v>0</c:v>
                </c:pt>
                <c:pt idx="5978">
                  <c:v>0</c:v>
                </c:pt>
                <c:pt idx="5979">
                  <c:v>0</c:v>
                </c:pt>
                <c:pt idx="5980">
                  <c:v>0</c:v>
                </c:pt>
                <c:pt idx="5981">
                  <c:v>0</c:v>
                </c:pt>
                <c:pt idx="5982">
                  <c:v>0</c:v>
                </c:pt>
                <c:pt idx="5983">
                  <c:v>0</c:v>
                </c:pt>
                <c:pt idx="5984">
                  <c:v>0</c:v>
                </c:pt>
                <c:pt idx="5985">
                  <c:v>0</c:v>
                </c:pt>
                <c:pt idx="5986">
                  <c:v>0</c:v>
                </c:pt>
                <c:pt idx="5987">
                  <c:v>0</c:v>
                </c:pt>
                <c:pt idx="5988">
                  <c:v>0</c:v>
                </c:pt>
                <c:pt idx="5989">
                  <c:v>0</c:v>
                </c:pt>
                <c:pt idx="5990">
                  <c:v>0</c:v>
                </c:pt>
                <c:pt idx="5991">
                  <c:v>0</c:v>
                </c:pt>
                <c:pt idx="5992">
                  <c:v>0</c:v>
                </c:pt>
                <c:pt idx="5993">
                  <c:v>0</c:v>
                </c:pt>
                <c:pt idx="5994">
                  <c:v>0</c:v>
                </c:pt>
                <c:pt idx="5995">
                  <c:v>0</c:v>
                </c:pt>
                <c:pt idx="5996">
                  <c:v>0</c:v>
                </c:pt>
                <c:pt idx="5997">
                  <c:v>0</c:v>
                </c:pt>
                <c:pt idx="5998">
                  <c:v>0</c:v>
                </c:pt>
                <c:pt idx="5999">
                  <c:v>0</c:v>
                </c:pt>
                <c:pt idx="6000">
                  <c:v>0</c:v>
                </c:pt>
                <c:pt idx="6001">
                  <c:v>0</c:v>
                </c:pt>
                <c:pt idx="6002">
                  <c:v>0</c:v>
                </c:pt>
                <c:pt idx="6003">
                  <c:v>0</c:v>
                </c:pt>
                <c:pt idx="6004">
                  <c:v>0</c:v>
                </c:pt>
                <c:pt idx="6005">
                  <c:v>0</c:v>
                </c:pt>
                <c:pt idx="6006">
                  <c:v>0</c:v>
                </c:pt>
                <c:pt idx="6007">
                  <c:v>0</c:v>
                </c:pt>
                <c:pt idx="6008">
                  <c:v>0</c:v>
                </c:pt>
                <c:pt idx="6009">
                  <c:v>0</c:v>
                </c:pt>
                <c:pt idx="6010">
                  <c:v>0</c:v>
                </c:pt>
                <c:pt idx="6011">
                  <c:v>0</c:v>
                </c:pt>
                <c:pt idx="6012">
                  <c:v>0</c:v>
                </c:pt>
                <c:pt idx="6013">
                  <c:v>0</c:v>
                </c:pt>
                <c:pt idx="6014">
                  <c:v>0</c:v>
                </c:pt>
                <c:pt idx="6015">
                  <c:v>0</c:v>
                </c:pt>
                <c:pt idx="6016">
                  <c:v>0</c:v>
                </c:pt>
                <c:pt idx="6017">
                  <c:v>0</c:v>
                </c:pt>
                <c:pt idx="6018">
                  <c:v>0</c:v>
                </c:pt>
                <c:pt idx="6019">
                  <c:v>0</c:v>
                </c:pt>
                <c:pt idx="6020">
                  <c:v>0</c:v>
                </c:pt>
                <c:pt idx="6021">
                  <c:v>0</c:v>
                </c:pt>
                <c:pt idx="6022">
                  <c:v>0</c:v>
                </c:pt>
                <c:pt idx="6023">
                  <c:v>0</c:v>
                </c:pt>
                <c:pt idx="6024">
                  <c:v>0</c:v>
                </c:pt>
                <c:pt idx="6025">
                  <c:v>0</c:v>
                </c:pt>
                <c:pt idx="6026">
                  <c:v>0</c:v>
                </c:pt>
                <c:pt idx="6027">
                  <c:v>0</c:v>
                </c:pt>
                <c:pt idx="6028">
                  <c:v>0</c:v>
                </c:pt>
                <c:pt idx="6029">
                  <c:v>0</c:v>
                </c:pt>
                <c:pt idx="6030">
                  <c:v>0</c:v>
                </c:pt>
                <c:pt idx="6031">
                  <c:v>0</c:v>
                </c:pt>
                <c:pt idx="6032">
                  <c:v>0</c:v>
                </c:pt>
                <c:pt idx="6033">
                  <c:v>0</c:v>
                </c:pt>
                <c:pt idx="6034">
                  <c:v>0</c:v>
                </c:pt>
                <c:pt idx="6035">
                  <c:v>0</c:v>
                </c:pt>
                <c:pt idx="6036">
                  <c:v>0</c:v>
                </c:pt>
                <c:pt idx="6037">
                  <c:v>0</c:v>
                </c:pt>
                <c:pt idx="6038">
                  <c:v>0</c:v>
                </c:pt>
                <c:pt idx="6039">
                  <c:v>0</c:v>
                </c:pt>
                <c:pt idx="6040">
                  <c:v>0</c:v>
                </c:pt>
                <c:pt idx="6041">
                  <c:v>0</c:v>
                </c:pt>
                <c:pt idx="6042">
                  <c:v>0</c:v>
                </c:pt>
                <c:pt idx="6043">
                  <c:v>0</c:v>
                </c:pt>
                <c:pt idx="6044">
                  <c:v>0</c:v>
                </c:pt>
                <c:pt idx="6045">
                  <c:v>0</c:v>
                </c:pt>
                <c:pt idx="6046">
                  <c:v>0</c:v>
                </c:pt>
                <c:pt idx="6047">
                  <c:v>0</c:v>
                </c:pt>
                <c:pt idx="6048">
                  <c:v>0</c:v>
                </c:pt>
                <c:pt idx="6049">
                  <c:v>0</c:v>
                </c:pt>
                <c:pt idx="6050">
                  <c:v>0</c:v>
                </c:pt>
                <c:pt idx="6051">
                  <c:v>0</c:v>
                </c:pt>
                <c:pt idx="6052">
                  <c:v>0</c:v>
                </c:pt>
                <c:pt idx="6053">
                  <c:v>0</c:v>
                </c:pt>
                <c:pt idx="6054">
                  <c:v>0</c:v>
                </c:pt>
                <c:pt idx="6055">
                  <c:v>0</c:v>
                </c:pt>
                <c:pt idx="6056">
                  <c:v>0</c:v>
                </c:pt>
                <c:pt idx="6057">
                  <c:v>0</c:v>
                </c:pt>
                <c:pt idx="6058">
                  <c:v>0</c:v>
                </c:pt>
                <c:pt idx="6059">
                  <c:v>0</c:v>
                </c:pt>
                <c:pt idx="6060">
                  <c:v>0</c:v>
                </c:pt>
                <c:pt idx="6061">
                  <c:v>0</c:v>
                </c:pt>
                <c:pt idx="6062">
                  <c:v>0</c:v>
                </c:pt>
                <c:pt idx="6063">
                  <c:v>0</c:v>
                </c:pt>
                <c:pt idx="6064">
                  <c:v>0</c:v>
                </c:pt>
                <c:pt idx="6065">
                  <c:v>0</c:v>
                </c:pt>
                <c:pt idx="6066">
                  <c:v>0</c:v>
                </c:pt>
                <c:pt idx="6067">
                  <c:v>0</c:v>
                </c:pt>
                <c:pt idx="6068">
                  <c:v>0</c:v>
                </c:pt>
                <c:pt idx="6069">
                  <c:v>0</c:v>
                </c:pt>
                <c:pt idx="6070">
                  <c:v>0</c:v>
                </c:pt>
                <c:pt idx="6071">
                  <c:v>0</c:v>
                </c:pt>
                <c:pt idx="6072">
                  <c:v>0</c:v>
                </c:pt>
                <c:pt idx="6073">
                  <c:v>0</c:v>
                </c:pt>
                <c:pt idx="6074">
                  <c:v>0</c:v>
                </c:pt>
                <c:pt idx="6075">
                  <c:v>0</c:v>
                </c:pt>
                <c:pt idx="6076">
                  <c:v>0</c:v>
                </c:pt>
                <c:pt idx="6077">
                  <c:v>0</c:v>
                </c:pt>
                <c:pt idx="6078">
                  <c:v>0</c:v>
                </c:pt>
                <c:pt idx="6079">
                  <c:v>0</c:v>
                </c:pt>
                <c:pt idx="6080">
                  <c:v>0</c:v>
                </c:pt>
                <c:pt idx="6081">
                  <c:v>9.0861537233635162E-4</c:v>
                </c:pt>
                <c:pt idx="6082">
                  <c:v>1.5718873771582105E-2</c:v>
                </c:pt>
                <c:pt idx="6083">
                  <c:v>0</c:v>
                </c:pt>
                <c:pt idx="6084">
                  <c:v>0</c:v>
                </c:pt>
                <c:pt idx="6085">
                  <c:v>0</c:v>
                </c:pt>
                <c:pt idx="6086">
                  <c:v>4.6537383809728085E-2</c:v>
                </c:pt>
                <c:pt idx="6087">
                  <c:v>0</c:v>
                </c:pt>
                <c:pt idx="6088">
                  <c:v>0</c:v>
                </c:pt>
                <c:pt idx="6089">
                  <c:v>0</c:v>
                </c:pt>
                <c:pt idx="6090">
                  <c:v>0</c:v>
                </c:pt>
                <c:pt idx="6091">
                  <c:v>0</c:v>
                </c:pt>
                <c:pt idx="6092">
                  <c:v>0</c:v>
                </c:pt>
                <c:pt idx="6093">
                  <c:v>0</c:v>
                </c:pt>
                <c:pt idx="6094">
                  <c:v>0</c:v>
                </c:pt>
                <c:pt idx="6095">
                  <c:v>0</c:v>
                </c:pt>
                <c:pt idx="6096">
                  <c:v>0</c:v>
                </c:pt>
                <c:pt idx="6097">
                  <c:v>0</c:v>
                </c:pt>
                <c:pt idx="6098">
                  <c:v>0</c:v>
                </c:pt>
                <c:pt idx="6099">
                  <c:v>0</c:v>
                </c:pt>
                <c:pt idx="6100">
                  <c:v>0</c:v>
                </c:pt>
                <c:pt idx="6101">
                  <c:v>0</c:v>
                </c:pt>
                <c:pt idx="6102">
                  <c:v>0</c:v>
                </c:pt>
                <c:pt idx="6103">
                  <c:v>0</c:v>
                </c:pt>
                <c:pt idx="6104">
                  <c:v>0</c:v>
                </c:pt>
                <c:pt idx="6105">
                  <c:v>0</c:v>
                </c:pt>
                <c:pt idx="6106">
                  <c:v>2.4084509912911965E-2</c:v>
                </c:pt>
                <c:pt idx="6107">
                  <c:v>0</c:v>
                </c:pt>
                <c:pt idx="6108">
                  <c:v>0</c:v>
                </c:pt>
                <c:pt idx="6109">
                  <c:v>0</c:v>
                </c:pt>
                <c:pt idx="6110">
                  <c:v>0</c:v>
                </c:pt>
                <c:pt idx="6111">
                  <c:v>0</c:v>
                </c:pt>
                <c:pt idx="6112">
                  <c:v>0</c:v>
                </c:pt>
                <c:pt idx="6113">
                  <c:v>0</c:v>
                </c:pt>
                <c:pt idx="6114">
                  <c:v>0</c:v>
                </c:pt>
                <c:pt idx="6115">
                  <c:v>0</c:v>
                </c:pt>
                <c:pt idx="6116">
                  <c:v>0</c:v>
                </c:pt>
                <c:pt idx="6117">
                  <c:v>0</c:v>
                </c:pt>
                <c:pt idx="6118">
                  <c:v>0</c:v>
                </c:pt>
                <c:pt idx="6119">
                  <c:v>0</c:v>
                </c:pt>
                <c:pt idx="6120">
                  <c:v>0</c:v>
                </c:pt>
                <c:pt idx="6121">
                  <c:v>0</c:v>
                </c:pt>
                <c:pt idx="6122">
                  <c:v>0</c:v>
                </c:pt>
                <c:pt idx="6123">
                  <c:v>0</c:v>
                </c:pt>
                <c:pt idx="6124">
                  <c:v>0</c:v>
                </c:pt>
                <c:pt idx="6125">
                  <c:v>0</c:v>
                </c:pt>
                <c:pt idx="6126">
                  <c:v>0</c:v>
                </c:pt>
                <c:pt idx="6127">
                  <c:v>0</c:v>
                </c:pt>
                <c:pt idx="6128">
                  <c:v>0</c:v>
                </c:pt>
                <c:pt idx="6129">
                  <c:v>0</c:v>
                </c:pt>
                <c:pt idx="6130">
                  <c:v>0</c:v>
                </c:pt>
                <c:pt idx="6131">
                  <c:v>0</c:v>
                </c:pt>
                <c:pt idx="6132">
                  <c:v>0</c:v>
                </c:pt>
                <c:pt idx="6133">
                  <c:v>0</c:v>
                </c:pt>
                <c:pt idx="6134">
                  <c:v>0</c:v>
                </c:pt>
                <c:pt idx="6135">
                  <c:v>0</c:v>
                </c:pt>
                <c:pt idx="6136">
                  <c:v>0</c:v>
                </c:pt>
                <c:pt idx="6137">
                  <c:v>0</c:v>
                </c:pt>
                <c:pt idx="6138">
                  <c:v>0</c:v>
                </c:pt>
                <c:pt idx="6139">
                  <c:v>0</c:v>
                </c:pt>
                <c:pt idx="6140">
                  <c:v>0</c:v>
                </c:pt>
                <c:pt idx="6141">
                  <c:v>0</c:v>
                </c:pt>
                <c:pt idx="6142">
                  <c:v>0</c:v>
                </c:pt>
                <c:pt idx="6143">
                  <c:v>0</c:v>
                </c:pt>
                <c:pt idx="6144">
                  <c:v>0</c:v>
                </c:pt>
                <c:pt idx="6145">
                  <c:v>0</c:v>
                </c:pt>
                <c:pt idx="6146">
                  <c:v>0</c:v>
                </c:pt>
                <c:pt idx="6147">
                  <c:v>0</c:v>
                </c:pt>
                <c:pt idx="6148">
                  <c:v>0</c:v>
                </c:pt>
                <c:pt idx="6149">
                  <c:v>0</c:v>
                </c:pt>
                <c:pt idx="6150">
                  <c:v>0</c:v>
                </c:pt>
                <c:pt idx="6151">
                  <c:v>0</c:v>
                </c:pt>
                <c:pt idx="6152">
                  <c:v>0</c:v>
                </c:pt>
                <c:pt idx="6153">
                  <c:v>0</c:v>
                </c:pt>
                <c:pt idx="6154">
                  <c:v>0</c:v>
                </c:pt>
                <c:pt idx="6155">
                  <c:v>0</c:v>
                </c:pt>
                <c:pt idx="6156">
                  <c:v>0</c:v>
                </c:pt>
                <c:pt idx="6157">
                  <c:v>0</c:v>
                </c:pt>
                <c:pt idx="6158">
                  <c:v>0</c:v>
                </c:pt>
                <c:pt idx="6159">
                  <c:v>0</c:v>
                </c:pt>
                <c:pt idx="6160">
                  <c:v>0</c:v>
                </c:pt>
                <c:pt idx="6161">
                  <c:v>0</c:v>
                </c:pt>
                <c:pt idx="6162">
                  <c:v>0</c:v>
                </c:pt>
                <c:pt idx="6163">
                  <c:v>0</c:v>
                </c:pt>
                <c:pt idx="6164">
                  <c:v>0</c:v>
                </c:pt>
                <c:pt idx="6165">
                  <c:v>0</c:v>
                </c:pt>
                <c:pt idx="6166">
                  <c:v>0</c:v>
                </c:pt>
                <c:pt idx="6167">
                  <c:v>0</c:v>
                </c:pt>
                <c:pt idx="6168">
                  <c:v>0</c:v>
                </c:pt>
                <c:pt idx="6169">
                  <c:v>0</c:v>
                </c:pt>
                <c:pt idx="6170">
                  <c:v>0</c:v>
                </c:pt>
                <c:pt idx="6171">
                  <c:v>0</c:v>
                </c:pt>
                <c:pt idx="6172">
                  <c:v>0</c:v>
                </c:pt>
                <c:pt idx="6173">
                  <c:v>0</c:v>
                </c:pt>
                <c:pt idx="6174">
                  <c:v>0</c:v>
                </c:pt>
                <c:pt idx="6175">
                  <c:v>0</c:v>
                </c:pt>
                <c:pt idx="6176">
                  <c:v>0</c:v>
                </c:pt>
                <c:pt idx="6177">
                  <c:v>0</c:v>
                </c:pt>
                <c:pt idx="6178">
                  <c:v>0</c:v>
                </c:pt>
                <c:pt idx="6179">
                  <c:v>0</c:v>
                </c:pt>
                <c:pt idx="6180">
                  <c:v>0</c:v>
                </c:pt>
                <c:pt idx="6181">
                  <c:v>0</c:v>
                </c:pt>
                <c:pt idx="6182">
                  <c:v>0</c:v>
                </c:pt>
                <c:pt idx="6183">
                  <c:v>0</c:v>
                </c:pt>
                <c:pt idx="6184">
                  <c:v>0</c:v>
                </c:pt>
                <c:pt idx="6185">
                  <c:v>0</c:v>
                </c:pt>
                <c:pt idx="6186">
                  <c:v>0</c:v>
                </c:pt>
                <c:pt idx="6187">
                  <c:v>0</c:v>
                </c:pt>
                <c:pt idx="6188">
                  <c:v>0</c:v>
                </c:pt>
                <c:pt idx="6189">
                  <c:v>0</c:v>
                </c:pt>
                <c:pt idx="6190">
                  <c:v>0</c:v>
                </c:pt>
                <c:pt idx="6191">
                  <c:v>0</c:v>
                </c:pt>
                <c:pt idx="6192">
                  <c:v>0</c:v>
                </c:pt>
                <c:pt idx="6193">
                  <c:v>0</c:v>
                </c:pt>
                <c:pt idx="6194">
                  <c:v>0</c:v>
                </c:pt>
                <c:pt idx="6195">
                  <c:v>0</c:v>
                </c:pt>
                <c:pt idx="6196">
                  <c:v>0</c:v>
                </c:pt>
                <c:pt idx="6197">
                  <c:v>0</c:v>
                </c:pt>
                <c:pt idx="6198">
                  <c:v>0</c:v>
                </c:pt>
                <c:pt idx="6199">
                  <c:v>0</c:v>
                </c:pt>
                <c:pt idx="6200">
                  <c:v>0</c:v>
                </c:pt>
                <c:pt idx="6201">
                  <c:v>0</c:v>
                </c:pt>
                <c:pt idx="6202">
                  <c:v>0</c:v>
                </c:pt>
                <c:pt idx="6203">
                  <c:v>0</c:v>
                </c:pt>
                <c:pt idx="6204">
                  <c:v>0</c:v>
                </c:pt>
                <c:pt idx="6205">
                  <c:v>0</c:v>
                </c:pt>
                <c:pt idx="6206">
                  <c:v>0</c:v>
                </c:pt>
                <c:pt idx="6207">
                  <c:v>0</c:v>
                </c:pt>
                <c:pt idx="6208">
                  <c:v>0</c:v>
                </c:pt>
                <c:pt idx="6209">
                  <c:v>0</c:v>
                </c:pt>
                <c:pt idx="6210">
                  <c:v>0</c:v>
                </c:pt>
                <c:pt idx="6211">
                  <c:v>0</c:v>
                </c:pt>
                <c:pt idx="6212">
                  <c:v>0</c:v>
                </c:pt>
                <c:pt idx="6213">
                  <c:v>0</c:v>
                </c:pt>
                <c:pt idx="6214">
                  <c:v>0</c:v>
                </c:pt>
                <c:pt idx="6215">
                  <c:v>0</c:v>
                </c:pt>
                <c:pt idx="6216">
                  <c:v>0</c:v>
                </c:pt>
                <c:pt idx="6217">
                  <c:v>0</c:v>
                </c:pt>
                <c:pt idx="6218">
                  <c:v>0</c:v>
                </c:pt>
                <c:pt idx="6219">
                  <c:v>0</c:v>
                </c:pt>
                <c:pt idx="6220">
                  <c:v>0</c:v>
                </c:pt>
                <c:pt idx="6221">
                  <c:v>0</c:v>
                </c:pt>
                <c:pt idx="6222">
                  <c:v>0</c:v>
                </c:pt>
                <c:pt idx="6223">
                  <c:v>0</c:v>
                </c:pt>
                <c:pt idx="6224">
                  <c:v>0</c:v>
                </c:pt>
                <c:pt idx="6225">
                  <c:v>0</c:v>
                </c:pt>
                <c:pt idx="6226">
                  <c:v>0</c:v>
                </c:pt>
                <c:pt idx="6227">
                  <c:v>0</c:v>
                </c:pt>
                <c:pt idx="6228">
                  <c:v>0</c:v>
                </c:pt>
                <c:pt idx="6229">
                  <c:v>0</c:v>
                </c:pt>
                <c:pt idx="6230">
                  <c:v>0</c:v>
                </c:pt>
                <c:pt idx="6231">
                  <c:v>0</c:v>
                </c:pt>
                <c:pt idx="6232">
                  <c:v>0</c:v>
                </c:pt>
                <c:pt idx="6233">
                  <c:v>0</c:v>
                </c:pt>
                <c:pt idx="6234">
                  <c:v>0</c:v>
                </c:pt>
                <c:pt idx="6235">
                  <c:v>0</c:v>
                </c:pt>
                <c:pt idx="6236">
                  <c:v>0</c:v>
                </c:pt>
                <c:pt idx="6237">
                  <c:v>0</c:v>
                </c:pt>
                <c:pt idx="6238">
                  <c:v>0</c:v>
                </c:pt>
                <c:pt idx="6239">
                  <c:v>0</c:v>
                </c:pt>
                <c:pt idx="6240">
                  <c:v>0</c:v>
                </c:pt>
                <c:pt idx="6241">
                  <c:v>0</c:v>
                </c:pt>
                <c:pt idx="6242">
                  <c:v>0</c:v>
                </c:pt>
                <c:pt idx="6243">
                  <c:v>0</c:v>
                </c:pt>
                <c:pt idx="6244">
                  <c:v>0</c:v>
                </c:pt>
                <c:pt idx="6245">
                  <c:v>0</c:v>
                </c:pt>
                <c:pt idx="6246">
                  <c:v>0</c:v>
                </c:pt>
                <c:pt idx="6247">
                  <c:v>0</c:v>
                </c:pt>
                <c:pt idx="6248">
                  <c:v>0</c:v>
                </c:pt>
                <c:pt idx="6249">
                  <c:v>1.0630207287551098E-2</c:v>
                </c:pt>
                <c:pt idx="6250">
                  <c:v>2.1076615698027594E-2</c:v>
                </c:pt>
                <c:pt idx="6251">
                  <c:v>0</c:v>
                </c:pt>
                <c:pt idx="6252">
                  <c:v>0</c:v>
                </c:pt>
                <c:pt idx="6253">
                  <c:v>0</c:v>
                </c:pt>
                <c:pt idx="6254">
                  <c:v>4.2186619016670951E-2</c:v>
                </c:pt>
                <c:pt idx="6255">
                  <c:v>0</c:v>
                </c:pt>
                <c:pt idx="6256">
                  <c:v>0</c:v>
                </c:pt>
                <c:pt idx="6257">
                  <c:v>0</c:v>
                </c:pt>
                <c:pt idx="6258">
                  <c:v>0</c:v>
                </c:pt>
                <c:pt idx="6259">
                  <c:v>0</c:v>
                </c:pt>
                <c:pt idx="6260">
                  <c:v>0</c:v>
                </c:pt>
                <c:pt idx="6261">
                  <c:v>0</c:v>
                </c:pt>
                <c:pt idx="6262">
                  <c:v>0</c:v>
                </c:pt>
                <c:pt idx="6263">
                  <c:v>0</c:v>
                </c:pt>
                <c:pt idx="6264">
                  <c:v>0</c:v>
                </c:pt>
                <c:pt idx="6265">
                  <c:v>0</c:v>
                </c:pt>
                <c:pt idx="6266">
                  <c:v>0</c:v>
                </c:pt>
                <c:pt idx="6267">
                  <c:v>0</c:v>
                </c:pt>
                <c:pt idx="6268">
                  <c:v>0</c:v>
                </c:pt>
                <c:pt idx="6269">
                  <c:v>0</c:v>
                </c:pt>
                <c:pt idx="6270">
                  <c:v>0</c:v>
                </c:pt>
                <c:pt idx="6271">
                  <c:v>0</c:v>
                </c:pt>
                <c:pt idx="6272">
                  <c:v>0</c:v>
                </c:pt>
                <c:pt idx="6273">
                  <c:v>0</c:v>
                </c:pt>
                <c:pt idx="6274">
                  <c:v>0</c:v>
                </c:pt>
                <c:pt idx="6275">
                  <c:v>0</c:v>
                </c:pt>
                <c:pt idx="6276">
                  <c:v>0</c:v>
                </c:pt>
                <c:pt idx="6277">
                  <c:v>0</c:v>
                </c:pt>
                <c:pt idx="6278">
                  <c:v>0</c:v>
                </c:pt>
                <c:pt idx="6279">
                  <c:v>0</c:v>
                </c:pt>
                <c:pt idx="6280">
                  <c:v>0</c:v>
                </c:pt>
                <c:pt idx="6281">
                  <c:v>0</c:v>
                </c:pt>
                <c:pt idx="6282">
                  <c:v>0</c:v>
                </c:pt>
                <c:pt idx="6283">
                  <c:v>0</c:v>
                </c:pt>
                <c:pt idx="6284">
                  <c:v>0</c:v>
                </c:pt>
                <c:pt idx="6285">
                  <c:v>0</c:v>
                </c:pt>
                <c:pt idx="6286">
                  <c:v>0</c:v>
                </c:pt>
                <c:pt idx="6287">
                  <c:v>0</c:v>
                </c:pt>
                <c:pt idx="6288">
                  <c:v>0</c:v>
                </c:pt>
                <c:pt idx="6289">
                  <c:v>0</c:v>
                </c:pt>
                <c:pt idx="6290">
                  <c:v>0</c:v>
                </c:pt>
                <c:pt idx="6291">
                  <c:v>0</c:v>
                </c:pt>
                <c:pt idx="6292">
                  <c:v>0</c:v>
                </c:pt>
                <c:pt idx="6293">
                  <c:v>0</c:v>
                </c:pt>
                <c:pt idx="6294">
                  <c:v>0</c:v>
                </c:pt>
                <c:pt idx="6295">
                  <c:v>0</c:v>
                </c:pt>
                <c:pt idx="6296">
                  <c:v>0</c:v>
                </c:pt>
                <c:pt idx="6297">
                  <c:v>0</c:v>
                </c:pt>
                <c:pt idx="6298">
                  <c:v>0</c:v>
                </c:pt>
                <c:pt idx="6299">
                  <c:v>0</c:v>
                </c:pt>
                <c:pt idx="6300">
                  <c:v>0</c:v>
                </c:pt>
                <c:pt idx="6301">
                  <c:v>0</c:v>
                </c:pt>
                <c:pt idx="6302">
                  <c:v>0</c:v>
                </c:pt>
                <c:pt idx="6303">
                  <c:v>0</c:v>
                </c:pt>
                <c:pt idx="6304">
                  <c:v>0</c:v>
                </c:pt>
                <c:pt idx="6305">
                  <c:v>0</c:v>
                </c:pt>
                <c:pt idx="6306">
                  <c:v>0</c:v>
                </c:pt>
                <c:pt idx="6307">
                  <c:v>0</c:v>
                </c:pt>
                <c:pt idx="6308">
                  <c:v>0</c:v>
                </c:pt>
                <c:pt idx="6309">
                  <c:v>0</c:v>
                </c:pt>
                <c:pt idx="6310">
                  <c:v>0</c:v>
                </c:pt>
                <c:pt idx="6311">
                  <c:v>0</c:v>
                </c:pt>
                <c:pt idx="6312">
                  <c:v>0</c:v>
                </c:pt>
                <c:pt idx="6313">
                  <c:v>0</c:v>
                </c:pt>
                <c:pt idx="6314">
                  <c:v>0</c:v>
                </c:pt>
                <c:pt idx="6315">
                  <c:v>0</c:v>
                </c:pt>
                <c:pt idx="6316">
                  <c:v>0</c:v>
                </c:pt>
                <c:pt idx="6317">
                  <c:v>0</c:v>
                </c:pt>
                <c:pt idx="6318">
                  <c:v>0</c:v>
                </c:pt>
                <c:pt idx="6319">
                  <c:v>0</c:v>
                </c:pt>
                <c:pt idx="6320">
                  <c:v>0</c:v>
                </c:pt>
                <c:pt idx="6321">
                  <c:v>0</c:v>
                </c:pt>
                <c:pt idx="6322">
                  <c:v>0</c:v>
                </c:pt>
                <c:pt idx="6323">
                  <c:v>0</c:v>
                </c:pt>
                <c:pt idx="6324">
                  <c:v>0</c:v>
                </c:pt>
                <c:pt idx="6325">
                  <c:v>0</c:v>
                </c:pt>
                <c:pt idx="6326">
                  <c:v>0</c:v>
                </c:pt>
                <c:pt idx="6327">
                  <c:v>0</c:v>
                </c:pt>
                <c:pt idx="6328">
                  <c:v>0</c:v>
                </c:pt>
                <c:pt idx="6329">
                  <c:v>0</c:v>
                </c:pt>
                <c:pt idx="6330">
                  <c:v>0</c:v>
                </c:pt>
                <c:pt idx="6331">
                  <c:v>0</c:v>
                </c:pt>
                <c:pt idx="6332">
                  <c:v>0</c:v>
                </c:pt>
                <c:pt idx="6333">
                  <c:v>0</c:v>
                </c:pt>
                <c:pt idx="6334">
                  <c:v>0</c:v>
                </c:pt>
                <c:pt idx="6335">
                  <c:v>0</c:v>
                </c:pt>
                <c:pt idx="6336">
                  <c:v>0</c:v>
                </c:pt>
                <c:pt idx="6337">
                  <c:v>0</c:v>
                </c:pt>
                <c:pt idx="6338">
                  <c:v>0</c:v>
                </c:pt>
                <c:pt idx="6339">
                  <c:v>0</c:v>
                </c:pt>
                <c:pt idx="6340">
                  <c:v>0</c:v>
                </c:pt>
                <c:pt idx="6341">
                  <c:v>0</c:v>
                </c:pt>
                <c:pt idx="6342">
                  <c:v>0</c:v>
                </c:pt>
                <c:pt idx="6343">
                  <c:v>0</c:v>
                </c:pt>
                <c:pt idx="6344">
                  <c:v>0</c:v>
                </c:pt>
                <c:pt idx="6345">
                  <c:v>0</c:v>
                </c:pt>
                <c:pt idx="6346">
                  <c:v>0</c:v>
                </c:pt>
                <c:pt idx="6347">
                  <c:v>0</c:v>
                </c:pt>
                <c:pt idx="6348">
                  <c:v>0</c:v>
                </c:pt>
                <c:pt idx="6349">
                  <c:v>0</c:v>
                </c:pt>
                <c:pt idx="6350">
                  <c:v>0</c:v>
                </c:pt>
                <c:pt idx="6351">
                  <c:v>0</c:v>
                </c:pt>
                <c:pt idx="6352">
                  <c:v>0</c:v>
                </c:pt>
                <c:pt idx="6353">
                  <c:v>0</c:v>
                </c:pt>
                <c:pt idx="6354">
                  <c:v>0</c:v>
                </c:pt>
                <c:pt idx="6355">
                  <c:v>0</c:v>
                </c:pt>
                <c:pt idx="6356">
                  <c:v>0</c:v>
                </c:pt>
                <c:pt idx="6357">
                  <c:v>0</c:v>
                </c:pt>
                <c:pt idx="6358">
                  <c:v>0</c:v>
                </c:pt>
                <c:pt idx="6359">
                  <c:v>0</c:v>
                </c:pt>
                <c:pt idx="6360">
                  <c:v>0</c:v>
                </c:pt>
                <c:pt idx="6361">
                  <c:v>0</c:v>
                </c:pt>
                <c:pt idx="6362">
                  <c:v>0</c:v>
                </c:pt>
                <c:pt idx="6363">
                  <c:v>0</c:v>
                </c:pt>
                <c:pt idx="6364">
                  <c:v>0</c:v>
                </c:pt>
                <c:pt idx="6365">
                  <c:v>0</c:v>
                </c:pt>
                <c:pt idx="6366">
                  <c:v>0</c:v>
                </c:pt>
                <c:pt idx="6367">
                  <c:v>0</c:v>
                </c:pt>
                <c:pt idx="6368">
                  <c:v>0</c:v>
                </c:pt>
                <c:pt idx="6369">
                  <c:v>0</c:v>
                </c:pt>
                <c:pt idx="6370">
                  <c:v>0</c:v>
                </c:pt>
                <c:pt idx="6371">
                  <c:v>0</c:v>
                </c:pt>
                <c:pt idx="6372">
                  <c:v>0</c:v>
                </c:pt>
                <c:pt idx="6373">
                  <c:v>0</c:v>
                </c:pt>
                <c:pt idx="6374">
                  <c:v>0</c:v>
                </c:pt>
                <c:pt idx="6375">
                  <c:v>0</c:v>
                </c:pt>
                <c:pt idx="6376">
                  <c:v>0</c:v>
                </c:pt>
                <c:pt idx="6377">
                  <c:v>0</c:v>
                </c:pt>
                <c:pt idx="6378">
                  <c:v>0</c:v>
                </c:pt>
                <c:pt idx="6379">
                  <c:v>0</c:v>
                </c:pt>
                <c:pt idx="6380">
                  <c:v>0</c:v>
                </c:pt>
                <c:pt idx="6381">
                  <c:v>0</c:v>
                </c:pt>
                <c:pt idx="6382">
                  <c:v>0</c:v>
                </c:pt>
                <c:pt idx="6383">
                  <c:v>0</c:v>
                </c:pt>
                <c:pt idx="6384">
                  <c:v>0</c:v>
                </c:pt>
                <c:pt idx="6385">
                  <c:v>0</c:v>
                </c:pt>
                <c:pt idx="6386">
                  <c:v>0</c:v>
                </c:pt>
                <c:pt idx="6387">
                  <c:v>0</c:v>
                </c:pt>
                <c:pt idx="6388">
                  <c:v>0</c:v>
                </c:pt>
                <c:pt idx="6389">
                  <c:v>0</c:v>
                </c:pt>
                <c:pt idx="6390">
                  <c:v>0</c:v>
                </c:pt>
                <c:pt idx="6391">
                  <c:v>0</c:v>
                </c:pt>
                <c:pt idx="6392">
                  <c:v>0</c:v>
                </c:pt>
                <c:pt idx="6393">
                  <c:v>0</c:v>
                </c:pt>
                <c:pt idx="6394">
                  <c:v>0</c:v>
                </c:pt>
                <c:pt idx="6395">
                  <c:v>0</c:v>
                </c:pt>
                <c:pt idx="6396">
                  <c:v>0</c:v>
                </c:pt>
                <c:pt idx="6397">
                  <c:v>0</c:v>
                </c:pt>
                <c:pt idx="6398">
                  <c:v>0</c:v>
                </c:pt>
                <c:pt idx="6399">
                  <c:v>0</c:v>
                </c:pt>
                <c:pt idx="6400">
                  <c:v>0</c:v>
                </c:pt>
                <c:pt idx="6401">
                  <c:v>0</c:v>
                </c:pt>
                <c:pt idx="6402">
                  <c:v>0</c:v>
                </c:pt>
                <c:pt idx="6403">
                  <c:v>0</c:v>
                </c:pt>
                <c:pt idx="6404">
                  <c:v>0</c:v>
                </c:pt>
                <c:pt idx="6405">
                  <c:v>0</c:v>
                </c:pt>
                <c:pt idx="6406">
                  <c:v>0</c:v>
                </c:pt>
                <c:pt idx="6407">
                  <c:v>0</c:v>
                </c:pt>
                <c:pt idx="6408">
                  <c:v>0</c:v>
                </c:pt>
                <c:pt idx="6409">
                  <c:v>0</c:v>
                </c:pt>
                <c:pt idx="6410">
                  <c:v>0</c:v>
                </c:pt>
                <c:pt idx="6411">
                  <c:v>0</c:v>
                </c:pt>
                <c:pt idx="6412">
                  <c:v>0</c:v>
                </c:pt>
                <c:pt idx="6413">
                  <c:v>0</c:v>
                </c:pt>
                <c:pt idx="6414">
                  <c:v>0</c:v>
                </c:pt>
                <c:pt idx="6415">
                  <c:v>0</c:v>
                </c:pt>
                <c:pt idx="6416">
                  <c:v>0</c:v>
                </c:pt>
                <c:pt idx="6417">
                  <c:v>2.5036710271613995E-2</c:v>
                </c:pt>
                <c:pt idx="6418">
                  <c:v>0</c:v>
                </c:pt>
                <c:pt idx="6419">
                  <c:v>0</c:v>
                </c:pt>
                <c:pt idx="6420">
                  <c:v>0</c:v>
                </c:pt>
                <c:pt idx="6421">
                  <c:v>0</c:v>
                </c:pt>
                <c:pt idx="6422">
                  <c:v>4.9913605061529753E-2</c:v>
                </c:pt>
                <c:pt idx="6423">
                  <c:v>0</c:v>
                </c:pt>
                <c:pt idx="6424">
                  <c:v>0</c:v>
                </c:pt>
                <c:pt idx="6425">
                  <c:v>0</c:v>
                </c:pt>
                <c:pt idx="6426">
                  <c:v>0</c:v>
                </c:pt>
                <c:pt idx="6427">
                  <c:v>0</c:v>
                </c:pt>
                <c:pt idx="6428">
                  <c:v>0</c:v>
                </c:pt>
                <c:pt idx="6429">
                  <c:v>0</c:v>
                </c:pt>
                <c:pt idx="6430">
                  <c:v>0</c:v>
                </c:pt>
                <c:pt idx="6431">
                  <c:v>0</c:v>
                </c:pt>
                <c:pt idx="6432">
                  <c:v>0</c:v>
                </c:pt>
                <c:pt idx="6433">
                  <c:v>0</c:v>
                </c:pt>
                <c:pt idx="6434">
                  <c:v>0</c:v>
                </c:pt>
                <c:pt idx="6435">
                  <c:v>0</c:v>
                </c:pt>
                <c:pt idx="6436">
                  <c:v>0</c:v>
                </c:pt>
                <c:pt idx="6437">
                  <c:v>0</c:v>
                </c:pt>
                <c:pt idx="6438">
                  <c:v>0</c:v>
                </c:pt>
                <c:pt idx="6439">
                  <c:v>0</c:v>
                </c:pt>
                <c:pt idx="6440">
                  <c:v>0</c:v>
                </c:pt>
                <c:pt idx="6441">
                  <c:v>0</c:v>
                </c:pt>
                <c:pt idx="6442">
                  <c:v>0</c:v>
                </c:pt>
                <c:pt idx="6443">
                  <c:v>0</c:v>
                </c:pt>
                <c:pt idx="6444">
                  <c:v>0</c:v>
                </c:pt>
                <c:pt idx="6445">
                  <c:v>0</c:v>
                </c:pt>
                <c:pt idx="6446">
                  <c:v>0</c:v>
                </c:pt>
                <c:pt idx="6447">
                  <c:v>0</c:v>
                </c:pt>
                <c:pt idx="6448">
                  <c:v>0</c:v>
                </c:pt>
                <c:pt idx="6449">
                  <c:v>0</c:v>
                </c:pt>
                <c:pt idx="6450">
                  <c:v>0</c:v>
                </c:pt>
                <c:pt idx="6451">
                  <c:v>0</c:v>
                </c:pt>
                <c:pt idx="6452">
                  <c:v>0</c:v>
                </c:pt>
                <c:pt idx="6453">
                  <c:v>0</c:v>
                </c:pt>
                <c:pt idx="6454">
                  <c:v>0</c:v>
                </c:pt>
                <c:pt idx="6455">
                  <c:v>0</c:v>
                </c:pt>
                <c:pt idx="6456">
                  <c:v>0</c:v>
                </c:pt>
                <c:pt idx="6457">
                  <c:v>0</c:v>
                </c:pt>
                <c:pt idx="6458">
                  <c:v>0</c:v>
                </c:pt>
                <c:pt idx="6459">
                  <c:v>0</c:v>
                </c:pt>
                <c:pt idx="6460">
                  <c:v>0</c:v>
                </c:pt>
                <c:pt idx="6461">
                  <c:v>0</c:v>
                </c:pt>
                <c:pt idx="6462">
                  <c:v>0</c:v>
                </c:pt>
                <c:pt idx="6463">
                  <c:v>0</c:v>
                </c:pt>
                <c:pt idx="6464">
                  <c:v>0</c:v>
                </c:pt>
                <c:pt idx="6465">
                  <c:v>0</c:v>
                </c:pt>
                <c:pt idx="6466">
                  <c:v>0</c:v>
                </c:pt>
                <c:pt idx="6467">
                  <c:v>0</c:v>
                </c:pt>
                <c:pt idx="6468">
                  <c:v>0</c:v>
                </c:pt>
                <c:pt idx="6469">
                  <c:v>0</c:v>
                </c:pt>
                <c:pt idx="6470">
                  <c:v>0</c:v>
                </c:pt>
                <c:pt idx="6471">
                  <c:v>0</c:v>
                </c:pt>
                <c:pt idx="6472">
                  <c:v>0</c:v>
                </c:pt>
                <c:pt idx="6473">
                  <c:v>0</c:v>
                </c:pt>
                <c:pt idx="6474">
                  <c:v>0</c:v>
                </c:pt>
                <c:pt idx="6475">
                  <c:v>0</c:v>
                </c:pt>
                <c:pt idx="6476">
                  <c:v>0</c:v>
                </c:pt>
                <c:pt idx="6477">
                  <c:v>0</c:v>
                </c:pt>
                <c:pt idx="6478">
                  <c:v>0</c:v>
                </c:pt>
                <c:pt idx="6479">
                  <c:v>0</c:v>
                </c:pt>
                <c:pt idx="6480">
                  <c:v>0</c:v>
                </c:pt>
                <c:pt idx="6481">
                  <c:v>0</c:v>
                </c:pt>
                <c:pt idx="6482">
                  <c:v>0</c:v>
                </c:pt>
                <c:pt idx="6483">
                  <c:v>0</c:v>
                </c:pt>
                <c:pt idx="6484">
                  <c:v>0</c:v>
                </c:pt>
                <c:pt idx="6485">
                  <c:v>0</c:v>
                </c:pt>
                <c:pt idx="6486">
                  <c:v>0</c:v>
                </c:pt>
                <c:pt idx="6487">
                  <c:v>0</c:v>
                </c:pt>
                <c:pt idx="6488">
                  <c:v>0</c:v>
                </c:pt>
                <c:pt idx="6489">
                  <c:v>0</c:v>
                </c:pt>
                <c:pt idx="6490">
                  <c:v>0</c:v>
                </c:pt>
                <c:pt idx="6491">
                  <c:v>0</c:v>
                </c:pt>
                <c:pt idx="6492">
                  <c:v>0</c:v>
                </c:pt>
                <c:pt idx="6493">
                  <c:v>0</c:v>
                </c:pt>
                <c:pt idx="6494">
                  <c:v>0</c:v>
                </c:pt>
                <c:pt idx="6495">
                  <c:v>0</c:v>
                </c:pt>
                <c:pt idx="6496">
                  <c:v>0</c:v>
                </c:pt>
                <c:pt idx="6497">
                  <c:v>0</c:v>
                </c:pt>
                <c:pt idx="6498">
                  <c:v>0</c:v>
                </c:pt>
                <c:pt idx="6499">
                  <c:v>0</c:v>
                </c:pt>
                <c:pt idx="6500">
                  <c:v>0</c:v>
                </c:pt>
                <c:pt idx="6501">
                  <c:v>0</c:v>
                </c:pt>
                <c:pt idx="6502">
                  <c:v>0</c:v>
                </c:pt>
                <c:pt idx="6503">
                  <c:v>0</c:v>
                </c:pt>
                <c:pt idx="6504">
                  <c:v>0</c:v>
                </c:pt>
                <c:pt idx="6505">
                  <c:v>0</c:v>
                </c:pt>
                <c:pt idx="6506">
                  <c:v>0</c:v>
                </c:pt>
                <c:pt idx="6507">
                  <c:v>0</c:v>
                </c:pt>
                <c:pt idx="6508">
                  <c:v>0</c:v>
                </c:pt>
                <c:pt idx="6509">
                  <c:v>0</c:v>
                </c:pt>
                <c:pt idx="6510">
                  <c:v>0</c:v>
                </c:pt>
                <c:pt idx="6511">
                  <c:v>0</c:v>
                </c:pt>
                <c:pt idx="6512">
                  <c:v>0</c:v>
                </c:pt>
                <c:pt idx="6513">
                  <c:v>0</c:v>
                </c:pt>
                <c:pt idx="6514">
                  <c:v>0</c:v>
                </c:pt>
                <c:pt idx="6515">
                  <c:v>0</c:v>
                </c:pt>
                <c:pt idx="6516">
                  <c:v>0</c:v>
                </c:pt>
                <c:pt idx="6517">
                  <c:v>0</c:v>
                </c:pt>
                <c:pt idx="6518">
                  <c:v>0</c:v>
                </c:pt>
                <c:pt idx="6519">
                  <c:v>0</c:v>
                </c:pt>
                <c:pt idx="6520">
                  <c:v>0</c:v>
                </c:pt>
                <c:pt idx="6521">
                  <c:v>0</c:v>
                </c:pt>
                <c:pt idx="6522">
                  <c:v>0</c:v>
                </c:pt>
                <c:pt idx="6523">
                  <c:v>0</c:v>
                </c:pt>
                <c:pt idx="6524">
                  <c:v>0</c:v>
                </c:pt>
                <c:pt idx="6525">
                  <c:v>0</c:v>
                </c:pt>
                <c:pt idx="6526">
                  <c:v>0</c:v>
                </c:pt>
                <c:pt idx="6527">
                  <c:v>0</c:v>
                </c:pt>
                <c:pt idx="6528">
                  <c:v>0</c:v>
                </c:pt>
                <c:pt idx="6529">
                  <c:v>0</c:v>
                </c:pt>
                <c:pt idx="6530">
                  <c:v>0</c:v>
                </c:pt>
                <c:pt idx="6531">
                  <c:v>0</c:v>
                </c:pt>
                <c:pt idx="6532">
                  <c:v>0</c:v>
                </c:pt>
                <c:pt idx="6533">
                  <c:v>0</c:v>
                </c:pt>
                <c:pt idx="6534">
                  <c:v>0</c:v>
                </c:pt>
                <c:pt idx="6535">
                  <c:v>0</c:v>
                </c:pt>
                <c:pt idx="6536">
                  <c:v>0</c:v>
                </c:pt>
                <c:pt idx="6537">
                  <c:v>0</c:v>
                </c:pt>
                <c:pt idx="6538">
                  <c:v>0</c:v>
                </c:pt>
                <c:pt idx="6539">
                  <c:v>0</c:v>
                </c:pt>
                <c:pt idx="6540">
                  <c:v>0</c:v>
                </c:pt>
                <c:pt idx="6541">
                  <c:v>0</c:v>
                </c:pt>
                <c:pt idx="6542">
                  <c:v>0</c:v>
                </c:pt>
                <c:pt idx="6543">
                  <c:v>0</c:v>
                </c:pt>
                <c:pt idx="6544">
                  <c:v>0</c:v>
                </c:pt>
                <c:pt idx="6545">
                  <c:v>0</c:v>
                </c:pt>
                <c:pt idx="6546">
                  <c:v>0</c:v>
                </c:pt>
                <c:pt idx="6547">
                  <c:v>0</c:v>
                </c:pt>
                <c:pt idx="6548">
                  <c:v>0</c:v>
                </c:pt>
                <c:pt idx="6549">
                  <c:v>0</c:v>
                </c:pt>
                <c:pt idx="6550">
                  <c:v>0</c:v>
                </c:pt>
                <c:pt idx="6551">
                  <c:v>0</c:v>
                </c:pt>
                <c:pt idx="6552">
                  <c:v>0</c:v>
                </c:pt>
                <c:pt idx="6553">
                  <c:v>0</c:v>
                </c:pt>
                <c:pt idx="6554">
                  <c:v>0</c:v>
                </c:pt>
                <c:pt idx="6555">
                  <c:v>0</c:v>
                </c:pt>
                <c:pt idx="6556">
                  <c:v>0</c:v>
                </c:pt>
                <c:pt idx="6557">
                  <c:v>0</c:v>
                </c:pt>
                <c:pt idx="6558">
                  <c:v>0</c:v>
                </c:pt>
                <c:pt idx="6559">
                  <c:v>0</c:v>
                </c:pt>
                <c:pt idx="6560">
                  <c:v>0</c:v>
                </c:pt>
                <c:pt idx="6561">
                  <c:v>0</c:v>
                </c:pt>
                <c:pt idx="6562">
                  <c:v>0</c:v>
                </c:pt>
                <c:pt idx="6563">
                  <c:v>0</c:v>
                </c:pt>
                <c:pt idx="6564">
                  <c:v>0</c:v>
                </c:pt>
                <c:pt idx="6565">
                  <c:v>0.14380583279771753</c:v>
                </c:pt>
                <c:pt idx="6566">
                  <c:v>0</c:v>
                </c:pt>
                <c:pt idx="6567">
                  <c:v>0</c:v>
                </c:pt>
                <c:pt idx="6568">
                  <c:v>0</c:v>
                </c:pt>
                <c:pt idx="6569">
                  <c:v>0</c:v>
                </c:pt>
                <c:pt idx="6570">
                  <c:v>0</c:v>
                </c:pt>
                <c:pt idx="6571">
                  <c:v>0</c:v>
                </c:pt>
                <c:pt idx="6572">
                  <c:v>0</c:v>
                </c:pt>
                <c:pt idx="6573">
                  <c:v>0</c:v>
                </c:pt>
                <c:pt idx="6574">
                  <c:v>0</c:v>
                </c:pt>
                <c:pt idx="6575">
                  <c:v>0</c:v>
                </c:pt>
                <c:pt idx="6576">
                  <c:v>0</c:v>
                </c:pt>
                <c:pt idx="6577">
                  <c:v>0</c:v>
                </c:pt>
                <c:pt idx="6578">
                  <c:v>0</c:v>
                </c:pt>
                <c:pt idx="6579">
                  <c:v>0</c:v>
                </c:pt>
                <c:pt idx="6580">
                  <c:v>0</c:v>
                </c:pt>
                <c:pt idx="6581">
                  <c:v>0</c:v>
                </c:pt>
                <c:pt idx="6582">
                  <c:v>0</c:v>
                </c:pt>
                <c:pt idx="6583">
                  <c:v>0</c:v>
                </c:pt>
                <c:pt idx="6584">
                  <c:v>0</c:v>
                </c:pt>
                <c:pt idx="6585">
                  <c:v>0</c:v>
                </c:pt>
                <c:pt idx="6586">
                  <c:v>0</c:v>
                </c:pt>
                <c:pt idx="6587">
                  <c:v>0</c:v>
                </c:pt>
                <c:pt idx="6588">
                  <c:v>0</c:v>
                </c:pt>
                <c:pt idx="6589">
                  <c:v>0</c:v>
                </c:pt>
                <c:pt idx="6590">
                  <c:v>0</c:v>
                </c:pt>
                <c:pt idx="6591">
                  <c:v>0</c:v>
                </c:pt>
                <c:pt idx="6592">
                  <c:v>0</c:v>
                </c:pt>
                <c:pt idx="6593">
                  <c:v>0</c:v>
                </c:pt>
                <c:pt idx="6594">
                  <c:v>0</c:v>
                </c:pt>
                <c:pt idx="6595">
                  <c:v>0</c:v>
                </c:pt>
                <c:pt idx="6596">
                  <c:v>0</c:v>
                </c:pt>
                <c:pt idx="6597">
                  <c:v>0</c:v>
                </c:pt>
                <c:pt idx="6598">
                  <c:v>0</c:v>
                </c:pt>
                <c:pt idx="6599">
                  <c:v>0</c:v>
                </c:pt>
                <c:pt idx="6600">
                  <c:v>0</c:v>
                </c:pt>
                <c:pt idx="6601">
                  <c:v>0</c:v>
                </c:pt>
                <c:pt idx="6602">
                  <c:v>0</c:v>
                </c:pt>
                <c:pt idx="6603">
                  <c:v>0</c:v>
                </c:pt>
                <c:pt idx="6604">
                  <c:v>0</c:v>
                </c:pt>
                <c:pt idx="6605">
                  <c:v>0</c:v>
                </c:pt>
                <c:pt idx="6606">
                  <c:v>0</c:v>
                </c:pt>
                <c:pt idx="6607">
                  <c:v>0</c:v>
                </c:pt>
                <c:pt idx="6608">
                  <c:v>0</c:v>
                </c:pt>
                <c:pt idx="6609">
                  <c:v>0</c:v>
                </c:pt>
                <c:pt idx="6610">
                  <c:v>0</c:v>
                </c:pt>
                <c:pt idx="6611">
                  <c:v>0</c:v>
                </c:pt>
                <c:pt idx="6612">
                  <c:v>0</c:v>
                </c:pt>
                <c:pt idx="6613">
                  <c:v>0</c:v>
                </c:pt>
                <c:pt idx="6614">
                  <c:v>5.6957033859005329E-2</c:v>
                </c:pt>
                <c:pt idx="6615">
                  <c:v>9.267512905672122E-2</c:v>
                </c:pt>
                <c:pt idx="6616">
                  <c:v>0</c:v>
                </c:pt>
                <c:pt idx="6617">
                  <c:v>0</c:v>
                </c:pt>
                <c:pt idx="6618">
                  <c:v>0</c:v>
                </c:pt>
                <c:pt idx="6619">
                  <c:v>0</c:v>
                </c:pt>
                <c:pt idx="6620">
                  <c:v>0</c:v>
                </c:pt>
                <c:pt idx="6621">
                  <c:v>0</c:v>
                </c:pt>
                <c:pt idx="6622">
                  <c:v>0</c:v>
                </c:pt>
                <c:pt idx="6623">
                  <c:v>0</c:v>
                </c:pt>
                <c:pt idx="6624">
                  <c:v>0</c:v>
                </c:pt>
                <c:pt idx="6625">
                  <c:v>0</c:v>
                </c:pt>
                <c:pt idx="6626">
                  <c:v>0</c:v>
                </c:pt>
                <c:pt idx="6627">
                  <c:v>0</c:v>
                </c:pt>
                <c:pt idx="6628">
                  <c:v>0</c:v>
                </c:pt>
                <c:pt idx="6629">
                  <c:v>0</c:v>
                </c:pt>
                <c:pt idx="6630">
                  <c:v>0</c:v>
                </c:pt>
                <c:pt idx="6631">
                  <c:v>0</c:v>
                </c:pt>
                <c:pt idx="6632">
                  <c:v>0</c:v>
                </c:pt>
                <c:pt idx="6633">
                  <c:v>0</c:v>
                </c:pt>
                <c:pt idx="6634">
                  <c:v>0</c:v>
                </c:pt>
                <c:pt idx="6635">
                  <c:v>0</c:v>
                </c:pt>
                <c:pt idx="6636">
                  <c:v>0</c:v>
                </c:pt>
                <c:pt idx="6637">
                  <c:v>0</c:v>
                </c:pt>
                <c:pt idx="6638">
                  <c:v>0</c:v>
                </c:pt>
                <c:pt idx="6639">
                  <c:v>0</c:v>
                </c:pt>
                <c:pt idx="6640">
                  <c:v>0</c:v>
                </c:pt>
                <c:pt idx="6641">
                  <c:v>0</c:v>
                </c:pt>
                <c:pt idx="6642">
                  <c:v>0</c:v>
                </c:pt>
                <c:pt idx="6643">
                  <c:v>0</c:v>
                </c:pt>
                <c:pt idx="6644">
                  <c:v>0</c:v>
                </c:pt>
                <c:pt idx="6645">
                  <c:v>0</c:v>
                </c:pt>
                <c:pt idx="6646">
                  <c:v>0</c:v>
                </c:pt>
                <c:pt idx="6647">
                  <c:v>0</c:v>
                </c:pt>
                <c:pt idx="6648">
                  <c:v>0</c:v>
                </c:pt>
                <c:pt idx="6649">
                  <c:v>0</c:v>
                </c:pt>
                <c:pt idx="6650">
                  <c:v>0</c:v>
                </c:pt>
                <c:pt idx="6651">
                  <c:v>0</c:v>
                </c:pt>
                <c:pt idx="6652">
                  <c:v>0</c:v>
                </c:pt>
                <c:pt idx="6653">
                  <c:v>0</c:v>
                </c:pt>
                <c:pt idx="6654">
                  <c:v>0</c:v>
                </c:pt>
                <c:pt idx="6655">
                  <c:v>0</c:v>
                </c:pt>
                <c:pt idx="6656">
                  <c:v>0</c:v>
                </c:pt>
                <c:pt idx="6657">
                  <c:v>0</c:v>
                </c:pt>
                <c:pt idx="6658">
                  <c:v>0</c:v>
                </c:pt>
                <c:pt idx="6659">
                  <c:v>0</c:v>
                </c:pt>
                <c:pt idx="6660">
                  <c:v>0</c:v>
                </c:pt>
                <c:pt idx="6661">
                  <c:v>0</c:v>
                </c:pt>
                <c:pt idx="6662">
                  <c:v>0</c:v>
                </c:pt>
                <c:pt idx="6663">
                  <c:v>0</c:v>
                </c:pt>
                <c:pt idx="6664">
                  <c:v>0</c:v>
                </c:pt>
                <c:pt idx="6665">
                  <c:v>0</c:v>
                </c:pt>
                <c:pt idx="6666">
                  <c:v>0</c:v>
                </c:pt>
                <c:pt idx="6667">
                  <c:v>0</c:v>
                </c:pt>
                <c:pt idx="6668">
                  <c:v>0</c:v>
                </c:pt>
                <c:pt idx="6669">
                  <c:v>0</c:v>
                </c:pt>
                <c:pt idx="6670">
                  <c:v>0</c:v>
                </c:pt>
                <c:pt idx="6671">
                  <c:v>0</c:v>
                </c:pt>
                <c:pt idx="6672">
                  <c:v>0</c:v>
                </c:pt>
                <c:pt idx="6673">
                  <c:v>0</c:v>
                </c:pt>
                <c:pt idx="6674">
                  <c:v>0</c:v>
                </c:pt>
                <c:pt idx="6675">
                  <c:v>0</c:v>
                </c:pt>
                <c:pt idx="6676">
                  <c:v>0</c:v>
                </c:pt>
                <c:pt idx="6677">
                  <c:v>0</c:v>
                </c:pt>
                <c:pt idx="6678">
                  <c:v>0</c:v>
                </c:pt>
                <c:pt idx="6679">
                  <c:v>0</c:v>
                </c:pt>
                <c:pt idx="6680">
                  <c:v>0</c:v>
                </c:pt>
                <c:pt idx="6681">
                  <c:v>0</c:v>
                </c:pt>
                <c:pt idx="6682">
                  <c:v>0</c:v>
                </c:pt>
                <c:pt idx="6683">
                  <c:v>0</c:v>
                </c:pt>
                <c:pt idx="6684">
                  <c:v>0</c:v>
                </c:pt>
                <c:pt idx="6685">
                  <c:v>0</c:v>
                </c:pt>
                <c:pt idx="6686">
                  <c:v>0</c:v>
                </c:pt>
                <c:pt idx="6687">
                  <c:v>1.0178331370124282E-3</c:v>
                </c:pt>
                <c:pt idx="6688">
                  <c:v>0</c:v>
                </c:pt>
                <c:pt idx="6689">
                  <c:v>0</c:v>
                </c:pt>
                <c:pt idx="6690">
                  <c:v>0</c:v>
                </c:pt>
                <c:pt idx="6691">
                  <c:v>0</c:v>
                </c:pt>
                <c:pt idx="6692">
                  <c:v>0</c:v>
                </c:pt>
                <c:pt idx="6693">
                  <c:v>0</c:v>
                </c:pt>
                <c:pt idx="6694">
                  <c:v>0</c:v>
                </c:pt>
                <c:pt idx="6695">
                  <c:v>0</c:v>
                </c:pt>
                <c:pt idx="6696">
                  <c:v>0</c:v>
                </c:pt>
                <c:pt idx="6697">
                  <c:v>0</c:v>
                </c:pt>
                <c:pt idx="6698">
                  <c:v>0</c:v>
                </c:pt>
                <c:pt idx="6699">
                  <c:v>0</c:v>
                </c:pt>
                <c:pt idx="6700">
                  <c:v>0</c:v>
                </c:pt>
                <c:pt idx="6701">
                  <c:v>0</c:v>
                </c:pt>
                <c:pt idx="6702">
                  <c:v>0</c:v>
                </c:pt>
                <c:pt idx="6703">
                  <c:v>0</c:v>
                </c:pt>
                <c:pt idx="6704">
                  <c:v>0</c:v>
                </c:pt>
                <c:pt idx="6705">
                  <c:v>0</c:v>
                </c:pt>
                <c:pt idx="6706">
                  <c:v>0</c:v>
                </c:pt>
                <c:pt idx="6707">
                  <c:v>0</c:v>
                </c:pt>
                <c:pt idx="6708">
                  <c:v>0</c:v>
                </c:pt>
                <c:pt idx="6709">
                  <c:v>0</c:v>
                </c:pt>
                <c:pt idx="6710">
                  <c:v>0</c:v>
                </c:pt>
                <c:pt idx="6711">
                  <c:v>0</c:v>
                </c:pt>
                <c:pt idx="6712">
                  <c:v>0</c:v>
                </c:pt>
                <c:pt idx="6713">
                  <c:v>0</c:v>
                </c:pt>
                <c:pt idx="6714">
                  <c:v>0</c:v>
                </c:pt>
                <c:pt idx="6715">
                  <c:v>0</c:v>
                </c:pt>
                <c:pt idx="6716">
                  <c:v>0</c:v>
                </c:pt>
                <c:pt idx="6717">
                  <c:v>0</c:v>
                </c:pt>
                <c:pt idx="6718">
                  <c:v>0</c:v>
                </c:pt>
                <c:pt idx="6719">
                  <c:v>0</c:v>
                </c:pt>
                <c:pt idx="6720">
                  <c:v>0</c:v>
                </c:pt>
                <c:pt idx="6721">
                  <c:v>0</c:v>
                </c:pt>
                <c:pt idx="6722">
                  <c:v>0</c:v>
                </c:pt>
                <c:pt idx="6723">
                  <c:v>0</c:v>
                </c:pt>
                <c:pt idx="6724">
                  <c:v>0</c:v>
                </c:pt>
                <c:pt idx="6725">
                  <c:v>0</c:v>
                </c:pt>
                <c:pt idx="6726">
                  <c:v>0</c:v>
                </c:pt>
                <c:pt idx="6727">
                  <c:v>0</c:v>
                </c:pt>
                <c:pt idx="6728">
                  <c:v>0</c:v>
                </c:pt>
                <c:pt idx="6729">
                  <c:v>0</c:v>
                </c:pt>
                <c:pt idx="6730">
                  <c:v>0</c:v>
                </c:pt>
                <c:pt idx="6731">
                  <c:v>0</c:v>
                </c:pt>
                <c:pt idx="6732">
                  <c:v>0</c:v>
                </c:pt>
                <c:pt idx="6733">
                  <c:v>0</c:v>
                </c:pt>
                <c:pt idx="6734">
                  <c:v>0</c:v>
                </c:pt>
                <c:pt idx="6735">
                  <c:v>0</c:v>
                </c:pt>
                <c:pt idx="6736">
                  <c:v>0</c:v>
                </c:pt>
                <c:pt idx="6737">
                  <c:v>0</c:v>
                </c:pt>
                <c:pt idx="6738">
                  <c:v>0</c:v>
                </c:pt>
                <c:pt idx="6739">
                  <c:v>0</c:v>
                </c:pt>
                <c:pt idx="6740">
                  <c:v>0</c:v>
                </c:pt>
                <c:pt idx="6741">
                  <c:v>0</c:v>
                </c:pt>
                <c:pt idx="6742">
                  <c:v>0</c:v>
                </c:pt>
                <c:pt idx="6743">
                  <c:v>0</c:v>
                </c:pt>
                <c:pt idx="6744">
                  <c:v>0</c:v>
                </c:pt>
                <c:pt idx="6745">
                  <c:v>0</c:v>
                </c:pt>
                <c:pt idx="6746">
                  <c:v>0</c:v>
                </c:pt>
                <c:pt idx="6747">
                  <c:v>0</c:v>
                </c:pt>
                <c:pt idx="6748">
                  <c:v>0</c:v>
                </c:pt>
                <c:pt idx="6749">
                  <c:v>0</c:v>
                </c:pt>
                <c:pt idx="6750">
                  <c:v>0</c:v>
                </c:pt>
                <c:pt idx="6751">
                  <c:v>0</c:v>
                </c:pt>
                <c:pt idx="6752">
                  <c:v>0</c:v>
                </c:pt>
                <c:pt idx="6753">
                  <c:v>0</c:v>
                </c:pt>
                <c:pt idx="6754">
                  <c:v>0</c:v>
                </c:pt>
                <c:pt idx="6755">
                  <c:v>0</c:v>
                </c:pt>
                <c:pt idx="6756">
                  <c:v>0</c:v>
                </c:pt>
                <c:pt idx="6757">
                  <c:v>0</c:v>
                </c:pt>
                <c:pt idx="6758">
                  <c:v>0</c:v>
                </c:pt>
                <c:pt idx="6759">
                  <c:v>0</c:v>
                </c:pt>
                <c:pt idx="6760">
                  <c:v>0</c:v>
                </c:pt>
                <c:pt idx="6761">
                  <c:v>0</c:v>
                </c:pt>
                <c:pt idx="6762">
                  <c:v>0</c:v>
                </c:pt>
                <c:pt idx="6763">
                  <c:v>0</c:v>
                </c:pt>
                <c:pt idx="6764">
                  <c:v>0</c:v>
                </c:pt>
                <c:pt idx="6765">
                  <c:v>0</c:v>
                </c:pt>
                <c:pt idx="6766">
                  <c:v>0</c:v>
                </c:pt>
                <c:pt idx="6767">
                  <c:v>0</c:v>
                </c:pt>
                <c:pt idx="6768">
                  <c:v>0</c:v>
                </c:pt>
                <c:pt idx="6769">
                  <c:v>0</c:v>
                </c:pt>
                <c:pt idx="6770">
                  <c:v>0</c:v>
                </c:pt>
                <c:pt idx="6771">
                  <c:v>0</c:v>
                </c:pt>
                <c:pt idx="6772">
                  <c:v>0</c:v>
                </c:pt>
                <c:pt idx="6773">
                  <c:v>0</c:v>
                </c:pt>
                <c:pt idx="6774">
                  <c:v>0</c:v>
                </c:pt>
                <c:pt idx="6775">
                  <c:v>0</c:v>
                </c:pt>
                <c:pt idx="6776">
                  <c:v>0</c:v>
                </c:pt>
                <c:pt idx="6777">
                  <c:v>0</c:v>
                </c:pt>
                <c:pt idx="6778">
                  <c:v>0</c:v>
                </c:pt>
                <c:pt idx="6779">
                  <c:v>0</c:v>
                </c:pt>
                <c:pt idx="6780">
                  <c:v>0</c:v>
                </c:pt>
                <c:pt idx="6781">
                  <c:v>0</c:v>
                </c:pt>
                <c:pt idx="6782">
                  <c:v>0</c:v>
                </c:pt>
                <c:pt idx="6783">
                  <c:v>0</c:v>
                </c:pt>
                <c:pt idx="6784">
                  <c:v>0</c:v>
                </c:pt>
                <c:pt idx="6785">
                  <c:v>0</c:v>
                </c:pt>
                <c:pt idx="6786">
                  <c:v>0</c:v>
                </c:pt>
                <c:pt idx="6787">
                  <c:v>0</c:v>
                </c:pt>
                <c:pt idx="6788">
                  <c:v>0</c:v>
                </c:pt>
                <c:pt idx="6789">
                  <c:v>0</c:v>
                </c:pt>
                <c:pt idx="6790">
                  <c:v>0</c:v>
                </c:pt>
                <c:pt idx="6791">
                  <c:v>0</c:v>
                </c:pt>
                <c:pt idx="6792">
                  <c:v>0</c:v>
                </c:pt>
                <c:pt idx="6793">
                  <c:v>0</c:v>
                </c:pt>
                <c:pt idx="6794">
                  <c:v>0</c:v>
                </c:pt>
                <c:pt idx="6795">
                  <c:v>0</c:v>
                </c:pt>
                <c:pt idx="6796">
                  <c:v>0</c:v>
                </c:pt>
                <c:pt idx="6797">
                  <c:v>0</c:v>
                </c:pt>
                <c:pt idx="6798">
                  <c:v>0</c:v>
                </c:pt>
                <c:pt idx="6799">
                  <c:v>0</c:v>
                </c:pt>
                <c:pt idx="6800">
                  <c:v>0</c:v>
                </c:pt>
                <c:pt idx="6801">
                  <c:v>0</c:v>
                </c:pt>
                <c:pt idx="6802">
                  <c:v>0</c:v>
                </c:pt>
                <c:pt idx="6803">
                  <c:v>0</c:v>
                </c:pt>
                <c:pt idx="6804">
                  <c:v>0</c:v>
                </c:pt>
                <c:pt idx="6805">
                  <c:v>0</c:v>
                </c:pt>
                <c:pt idx="6806">
                  <c:v>0</c:v>
                </c:pt>
                <c:pt idx="6807">
                  <c:v>0</c:v>
                </c:pt>
                <c:pt idx="6808">
                  <c:v>0</c:v>
                </c:pt>
                <c:pt idx="6809">
                  <c:v>0</c:v>
                </c:pt>
                <c:pt idx="6810">
                  <c:v>0</c:v>
                </c:pt>
                <c:pt idx="6811">
                  <c:v>0</c:v>
                </c:pt>
                <c:pt idx="6812">
                  <c:v>0</c:v>
                </c:pt>
                <c:pt idx="6813">
                  <c:v>0</c:v>
                </c:pt>
                <c:pt idx="6814">
                  <c:v>0</c:v>
                </c:pt>
                <c:pt idx="6815">
                  <c:v>0</c:v>
                </c:pt>
                <c:pt idx="6816">
                  <c:v>0</c:v>
                </c:pt>
                <c:pt idx="6817">
                  <c:v>0</c:v>
                </c:pt>
                <c:pt idx="6818">
                  <c:v>0</c:v>
                </c:pt>
                <c:pt idx="6819">
                  <c:v>0</c:v>
                </c:pt>
                <c:pt idx="6820">
                  <c:v>0</c:v>
                </c:pt>
                <c:pt idx="6821">
                  <c:v>0</c:v>
                </c:pt>
                <c:pt idx="6822">
                  <c:v>0</c:v>
                </c:pt>
                <c:pt idx="6823">
                  <c:v>0</c:v>
                </c:pt>
                <c:pt idx="6824">
                  <c:v>0</c:v>
                </c:pt>
                <c:pt idx="6825">
                  <c:v>0</c:v>
                </c:pt>
                <c:pt idx="6826">
                  <c:v>0</c:v>
                </c:pt>
                <c:pt idx="6827">
                  <c:v>0</c:v>
                </c:pt>
                <c:pt idx="6828">
                  <c:v>0</c:v>
                </c:pt>
                <c:pt idx="6829">
                  <c:v>0</c:v>
                </c:pt>
                <c:pt idx="6830">
                  <c:v>0</c:v>
                </c:pt>
                <c:pt idx="6831">
                  <c:v>0</c:v>
                </c:pt>
                <c:pt idx="6832">
                  <c:v>0</c:v>
                </c:pt>
                <c:pt idx="6833">
                  <c:v>0</c:v>
                </c:pt>
                <c:pt idx="6834">
                  <c:v>0</c:v>
                </c:pt>
                <c:pt idx="6835">
                  <c:v>0</c:v>
                </c:pt>
                <c:pt idx="6836">
                  <c:v>0</c:v>
                </c:pt>
                <c:pt idx="6837">
                  <c:v>0</c:v>
                </c:pt>
                <c:pt idx="6838">
                  <c:v>0</c:v>
                </c:pt>
                <c:pt idx="6839">
                  <c:v>0</c:v>
                </c:pt>
                <c:pt idx="6840">
                  <c:v>0</c:v>
                </c:pt>
                <c:pt idx="6841">
                  <c:v>0</c:v>
                </c:pt>
                <c:pt idx="6842">
                  <c:v>0</c:v>
                </c:pt>
                <c:pt idx="6843">
                  <c:v>0</c:v>
                </c:pt>
                <c:pt idx="6844">
                  <c:v>0</c:v>
                </c:pt>
                <c:pt idx="6845">
                  <c:v>0</c:v>
                </c:pt>
                <c:pt idx="6846">
                  <c:v>0</c:v>
                </c:pt>
                <c:pt idx="6847">
                  <c:v>0</c:v>
                </c:pt>
                <c:pt idx="6848">
                  <c:v>0</c:v>
                </c:pt>
                <c:pt idx="6849">
                  <c:v>0</c:v>
                </c:pt>
                <c:pt idx="6850">
                  <c:v>0</c:v>
                </c:pt>
                <c:pt idx="6851">
                  <c:v>0</c:v>
                </c:pt>
                <c:pt idx="6852">
                  <c:v>0</c:v>
                </c:pt>
                <c:pt idx="6853">
                  <c:v>0</c:v>
                </c:pt>
                <c:pt idx="6854">
                  <c:v>0</c:v>
                </c:pt>
                <c:pt idx="6855">
                  <c:v>0</c:v>
                </c:pt>
                <c:pt idx="6856">
                  <c:v>0</c:v>
                </c:pt>
                <c:pt idx="6857">
                  <c:v>0</c:v>
                </c:pt>
                <c:pt idx="6858">
                  <c:v>0</c:v>
                </c:pt>
                <c:pt idx="6859">
                  <c:v>0</c:v>
                </c:pt>
                <c:pt idx="6860">
                  <c:v>0</c:v>
                </c:pt>
                <c:pt idx="6861">
                  <c:v>0</c:v>
                </c:pt>
                <c:pt idx="6862">
                  <c:v>0</c:v>
                </c:pt>
                <c:pt idx="6863">
                  <c:v>0</c:v>
                </c:pt>
                <c:pt idx="6864">
                  <c:v>0</c:v>
                </c:pt>
                <c:pt idx="6865">
                  <c:v>0</c:v>
                </c:pt>
                <c:pt idx="6866">
                  <c:v>0</c:v>
                </c:pt>
                <c:pt idx="6867">
                  <c:v>0</c:v>
                </c:pt>
                <c:pt idx="6868">
                  <c:v>0</c:v>
                </c:pt>
                <c:pt idx="6869">
                  <c:v>0</c:v>
                </c:pt>
                <c:pt idx="6870">
                  <c:v>0</c:v>
                </c:pt>
                <c:pt idx="6871">
                  <c:v>0</c:v>
                </c:pt>
                <c:pt idx="6872">
                  <c:v>0</c:v>
                </c:pt>
                <c:pt idx="6873">
                  <c:v>0</c:v>
                </c:pt>
                <c:pt idx="6874">
                  <c:v>0</c:v>
                </c:pt>
                <c:pt idx="6875">
                  <c:v>0</c:v>
                </c:pt>
                <c:pt idx="6876">
                  <c:v>1.4621024358952094E-5</c:v>
                </c:pt>
                <c:pt idx="6877">
                  <c:v>0</c:v>
                </c:pt>
                <c:pt idx="6878">
                  <c:v>0</c:v>
                </c:pt>
                <c:pt idx="6879">
                  <c:v>0</c:v>
                </c:pt>
                <c:pt idx="6880">
                  <c:v>0</c:v>
                </c:pt>
                <c:pt idx="6881">
                  <c:v>0</c:v>
                </c:pt>
                <c:pt idx="6882">
                  <c:v>0</c:v>
                </c:pt>
                <c:pt idx="6883">
                  <c:v>0</c:v>
                </c:pt>
                <c:pt idx="6884">
                  <c:v>0</c:v>
                </c:pt>
                <c:pt idx="6885">
                  <c:v>0</c:v>
                </c:pt>
                <c:pt idx="6886">
                  <c:v>0</c:v>
                </c:pt>
                <c:pt idx="6887">
                  <c:v>0</c:v>
                </c:pt>
                <c:pt idx="6888">
                  <c:v>0</c:v>
                </c:pt>
                <c:pt idx="6889">
                  <c:v>0</c:v>
                </c:pt>
                <c:pt idx="6890">
                  <c:v>0</c:v>
                </c:pt>
                <c:pt idx="6891">
                  <c:v>0</c:v>
                </c:pt>
                <c:pt idx="6892">
                  <c:v>0</c:v>
                </c:pt>
                <c:pt idx="6893">
                  <c:v>0</c:v>
                </c:pt>
                <c:pt idx="6894">
                  <c:v>0</c:v>
                </c:pt>
                <c:pt idx="6895">
                  <c:v>0</c:v>
                </c:pt>
                <c:pt idx="6896">
                  <c:v>0</c:v>
                </c:pt>
                <c:pt idx="6897">
                  <c:v>0</c:v>
                </c:pt>
                <c:pt idx="6898">
                  <c:v>0</c:v>
                </c:pt>
                <c:pt idx="6899">
                  <c:v>0</c:v>
                </c:pt>
                <c:pt idx="6900">
                  <c:v>0</c:v>
                </c:pt>
                <c:pt idx="6901">
                  <c:v>0</c:v>
                </c:pt>
                <c:pt idx="6902">
                  <c:v>0</c:v>
                </c:pt>
                <c:pt idx="6903">
                  <c:v>0</c:v>
                </c:pt>
                <c:pt idx="6904">
                  <c:v>0</c:v>
                </c:pt>
                <c:pt idx="6905">
                  <c:v>0</c:v>
                </c:pt>
                <c:pt idx="6906">
                  <c:v>0</c:v>
                </c:pt>
                <c:pt idx="6907">
                  <c:v>0</c:v>
                </c:pt>
                <c:pt idx="6908">
                  <c:v>0</c:v>
                </c:pt>
                <c:pt idx="6909">
                  <c:v>0</c:v>
                </c:pt>
                <c:pt idx="6910">
                  <c:v>0</c:v>
                </c:pt>
                <c:pt idx="6911">
                  <c:v>0</c:v>
                </c:pt>
                <c:pt idx="6912">
                  <c:v>0</c:v>
                </c:pt>
                <c:pt idx="6913">
                  <c:v>0</c:v>
                </c:pt>
                <c:pt idx="6914">
                  <c:v>0</c:v>
                </c:pt>
                <c:pt idx="6915">
                  <c:v>0</c:v>
                </c:pt>
                <c:pt idx="6916">
                  <c:v>0</c:v>
                </c:pt>
                <c:pt idx="6917">
                  <c:v>0</c:v>
                </c:pt>
                <c:pt idx="6918">
                  <c:v>0</c:v>
                </c:pt>
                <c:pt idx="6919">
                  <c:v>0</c:v>
                </c:pt>
                <c:pt idx="6920">
                  <c:v>0</c:v>
                </c:pt>
                <c:pt idx="6921">
                  <c:v>0</c:v>
                </c:pt>
                <c:pt idx="6922">
                  <c:v>0</c:v>
                </c:pt>
                <c:pt idx="6923">
                  <c:v>0</c:v>
                </c:pt>
                <c:pt idx="6924">
                  <c:v>0</c:v>
                </c:pt>
                <c:pt idx="6925">
                  <c:v>0</c:v>
                </c:pt>
                <c:pt idx="6926">
                  <c:v>0</c:v>
                </c:pt>
                <c:pt idx="6927">
                  <c:v>0</c:v>
                </c:pt>
                <c:pt idx="6928">
                  <c:v>0</c:v>
                </c:pt>
                <c:pt idx="6929">
                  <c:v>0</c:v>
                </c:pt>
                <c:pt idx="6930">
                  <c:v>0</c:v>
                </c:pt>
                <c:pt idx="6931">
                  <c:v>0</c:v>
                </c:pt>
                <c:pt idx="6932">
                  <c:v>0</c:v>
                </c:pt>
                <c:pt idx="6933">
                  <c:v>0</c:v>
                </c:pt>
                <c:pt idx="6934">
                  <c:v>0</c:v>
                </c:pt>
                <c:pt idx="6935">
                  <c:v>0</c:v>
                </c:pt>
                <c:pt idx="6936">
                  <c:v>0</c:v>
                </c:pt>
                <c:pt idx="6937">
                  <c:v>0</c:v>
                </c:pt>
                <c:pt idx="6938">
                  <c:v>0</c:v>
                </c:pt>
                <c:pt idx="6939">
                  <c:v>0</c:v>
                </c:pt>
                <c:pt idx="6940">
                  <c:v>0</c:v>
                </c:pt>
                <c:pt idx="6941">
                  <c:v>0</c:v>
                </c:pt>
                <c:pt idx="6942">
                  <c:v>0</c:v>
                </c:pt>
                <c:pt idx="6943">
                  <c:v>0</c:v>
                </c:pt>
                <c:pt idx="6944">
                  <c:v>0</c:v>
                </c:pt>
                <c:pt idx="6945">
                  <c:v>0</c:v>
                </c:pt>
                <c:pt idx="6946">
                  <c:v>0</c:v>
                </c:pt>
                <c:pt idx="6947">
                  <c:v>0</c:v>
                </c:pt>
                <c:pt idx="6948">
                  <c:v>0</c:v>
                </c:pt>
                <c:pt idx="6949">
                  <c:v>0</c:v>
                </c:pt>
                <c:pt idx="6950">
                  <c:v>0</c:v>
                </c:pt>
                <c:pt idx="6951">
                  <c:v>0</c:v>
                </c:pt>
                <c:pt idx="6952">
                  <c:v>0</c:v>
                </c:pt>
                <c:pt idx="6953">
                  <c:v>0</c:v>
                </c:pt>
                <c:pt idx="6954">
                  <c:v>0</c:v>
                </c:pt>
                <c:pt idx="6955">
                  <c:v>0</c:v>
                </c:pt>
                <c:pt idx="6956">
                  <c:v>0</c:v>
                </c:pt>
                <c:pt idx="6957">
                  <c:v>0</c:v>
                </c:pt>
                <c:pt idx="6958">
                  <c:v>0</c:v>
                </c:pt>
                <c:pt idx="6959">
                  <c:v>0</c:v>
                </c:pt>
                <c:pt idx="6960">
                  <c:v>0</c:v>
                </c:pt>
                <c:pt idx="6961">
                  <c:v>0</c:v>
                </c:pt>
                <c:pt idx="6962">
                  <c:v>0</c:v>
                </c:pt>
                <c:pt idx="6963">
                  <c:v>0</c:v>
                </c:pt>
                <c:pt idx="6964">
                  <c:v>0</c:v>
                </c:pt>
                <c:pt idx="6965">
                  <c:v>0</c:v>
                </c:pt>
                <c:pt idx="6966">
                  <c:v>0</c:v>
                </c:pt>
                <c:pt idx="6967">
                  <c:v>0</c:v>
                </c:pt>
                <c:pt idx="6968">
                  <c:v>0</c:v>
                </c:pt>
                <c:pt idx="6969">
                  <c:v>0</c:v>
                </c:pt>
                <c:pt idx="6970">
                  <c:v>0</c:v>
                </c:pt>
                <c:pt idx="6971">
                  <c:v>0</c:v>
                </c:pt>
                <c:pt idx="6972">
                  <c:v>0</c:v>
                </c:pt>
                <c:pt idx="6973">
                  <c:v>0</c:v>
                </c:pt>
                <c:pt idx="6974">
                  <c:v>0</c:v>
                </c:pt>
                <c:pt idx="6975">
                  <c:v>0</c:v>
                </c:pt>
                <c:pt idx="6976">
                  <c:v>0</c:v>
                </c:pt>
                <c:pt idx="6977">
                  <c:v>0</c:v>
                </c:pt>
                <c:pt idx="6978">
                  <c:v>0</c:v>
                </c:pt>
                <c:pt idx="6979">
                  <c:v>0</c:v>
                </c:pt>
                <c:pt idx="6980">
                  <c:v>0</c:v>
                </c:pt>
                <c:pt idx="6981">
                  <c:v>0</c:v>
                </c:pt>
                <c:pt idx="6982">
                  <c:v>0</c:v>
                </c:pt>
                <c:pt idx="6983">
                  <c:v>0</c:v>
                </c:pt>
                <c:pt idx="6984">
                  <c:v>0</c:v>
                </c:pt>
                <c:pt idx="6985">
                  <c:v>0</c:v>
                </c:pt>
                <c:pt idx="6986">
                  <c:v>0</c:v>
                </c:pt>
                <c:pt idx="6987">
                  <c:v>0</c:v>
                </c:pt>
                <c:pt idx="6988">
                  <c:v>0</c:v>
                </c:pt>
                <c:pt idx="6989">
                  <c:v>0</c:v>
                </c:pt>
                <c:pt idx="6990">
                  <c:v>0</c:v>
                </c:pt>
                <c:pt idx="6991">
                  <c:v>0</c:v>
                </c:pt>
                <c:pt idx="6992">
                  <c:v>0</c:v>
                </c:pt>
                <c:pt idx="6993">
                  <c:v>0</c:v>
                </c:pt>
                <c:pt idx="6994">
                  <c:v>0</c:v>
                </c:pt>
                <c:pt idx="6995">
                  <c:v>0</c:v>
                </c:pt>
                <c:pt idx="6996">
                  <c:v>0</c:v>
                </c:pt>
                <c:pt idx="6997">
                  <c:v>0</c:v>
                </c:pt>
                <c:pt idx="6998">
                  <c:v>0</c:v>
                </c:pt>
                <c:pt idx="6999">
                  <c:v>0</c:v>
                </c:pt>
                <c:pt idx="7000">
                  <c:v>0</c:v>
                </c:pt>
                <c:pt idx="7001">
                  <c:v>0</c:v>
                </c:pt>
                <c:pt idx="7002">
                  <c:v>0</c:v>
                </c:pt>
                <c:pt idx="7003">
                  <c:v>0</c:v>
                </c:pt>
                <c:pt idx="7004">
                  <c:v>0</c:v>
                </c:pt>
                <c:pt idx="7005">
                  <c:v>0</c:v>
                </c:pt>
                <c:pt idx="7006">
                  <c:v>0</c:v>
                </c:pt>
                <c:pt idx="7007">
                  <c:v>0</c:v>
                </c:pt>
                <c:pt idx="7008">
                  <c:v>0</c:v>
                </c:pt>
                <c:pt idx="7009">
                  <c:v>0</c:v>
                </c:pt>
                <c:pt idx="7010">
                  <c:v>0</c:v>
                </c:pt>
                <c:pt idx="7011">
                  <c:v>0</c:v>
                </c:pt>
                <c:pt idx="7012">
                  <c:v>0</c:v>
                </c:pt>
                <c:pt idx="7013">
                  <c:v>0</c:v>
                </c:pt>
                <c:pt idx="7014">
                  <c:v>0</c:v>
                </c:pt>
                <c:pt idx="7015">
                  <c:v>0</c:v>
                </c:pt>
                <c:pt idx="7016">
                  <c:v>0</c:v>
                </c:pt>
                <c:pt idx="7017">
                  <c:v>0</c:v>
                </c:pt>
                <c:pt idx="7018">
                  <c:v>0</c:v>
                </c:pt>
                <c:pt idx="7019">
                  <c:v>0</c:v>
                </c:pt>
                <c:pt idx="7020">
                  <c:v>0</c:v>
                </c:pt>
                <c:pt idx="7021">
                  <c:v>0</c:v>
                </c:pt>
                <c:pt idx="7022">
                  <c:v>0</c:v>
                </c:pt>
                <c:pt idx="7023">
                  <c:v>0</c:v>
                </c:pt>
                <c:pt idx="7024">
                  <c:v>0</c:v>
                </c:pt>
                <c:pt idx="7025">
                  <c:v>0</c:v>
                </c:pt>
                <c:pt idx="7026">
                  <c:v>0</c:v>
                </c:pt>
                <c:pt idx="7027">
                  <c:v>0</c:v>
                </c:pt>
                <c:pt idx="7028">
                  <c:v>0</c:v>
                </c:pt>
                <c:pt idx="7029">
                  <c:v>0</c:v>
                </c:pt>
                <c:pt idx="7030">
                  <c:v>0</c:v>
                </c:pt>
                <c:pt idx="7031">
                  <c:v>0</c:v>
                </c:pt>
                <c:pt idx="7032">
                  <c:v>0</c:v>
                </c:pt>
                <c:pt idx="7033">
                  <c:v>0</c:v>
                </c:pt>
                <c:pt idx="7034">
                  <c:v>0</c:v>
                </c:pt>
                <c:pt idx="7035">
                  <c:v>0</c:v>
                </c:pt>
                <c:pt idx="7036">
                  <c:v>0</c:v>
                </c:pt>
                <c:pt idx="7037">
                  <c:v>0</c:v>
                </c:pt>
                <c:pt idx="7038">
                  <c:v>0</c:v>
                </c:pt>
                <c:pt idx="7039">
                  <c:v>0</c:v>
                </c:pt>
                <c:pt idx="7040">
                  <c:v>0</c:v>
                </c:pt>
                <c:pt idx="7041">
                  <c:v>0</c:v>
                </c:pt>
                <c:pt idx="7042">
                  <c:v>0</c:v>
                </c:pt>
                <c:pt idx="7043">
                  <c:v>0</c:v>
                </c:pt>
                <c:pt idx="7044">
                  <c:v>0</c:v>
                </c:pt>
                <c:pt idx="7045">
                  <c:v>0</c:v>
                </c:pt>
                <c:pt idx="7046">
                  <c:v>0</c:v>
                </c:pt>
                <c:pt idx="7047">
                  <c:v>0</c:v>
                </c:pt>
                <c:pt idx="7048">
                  <c:v>0</c:v>
                </c:pt>
                <c:pt idx="7049">
                  <c:v>0</c:v>
                </c:pt>
                <c:pt idx="7050">
                  <c:v>0</c:v>
                </c:pt>
                <c:pt idx="7051">
                  <c:v>0</c:v>
                </c:pt>
                <c:pt idx="7052">
                  <c:v>0</c:v>
                </c:pt>
                <c:pt idx="7053">
                  <c:v>0</c:v>
                </c:pt>
                <c:pt idx="7054">
                  <c:v>0</c:v>
                </c:pt>
                <c:pt idx="7055">
                  <c:v>0</c:v>
                </c:pt>
                <c:pt idx="7056">
                  <c:v>0</c:v>
                </c:pt>
                <c:pt idx="7057">
                  <c:v>0</c:v>
                </c:pt>
                <c:pt idx="7058">
                  <c:v>0</c:v>
                </c:pt>
                <c:pt idx="7059">
                  <c:v>0</c:v>
                </c:pt>
                <c:pt idx="7060">
                  <c:v>0</c:v>
                </c:pt>
                <c:pt idx="7061">
                  <c:v>0</c:v>
                </c:pt>
                <c:pt idx="7062">
                  <c:v>0</c:v>
                </c:pt>
                <c:pt idx="7063">
                  <c:v>0</c:v>
                </c:pt>
                <c:pt idx="7064">
                  <c:v>0</c:v>
                </c:pt>
                <c:pt idx="7065">
                  <c:v>0</c:v>
                </c:pt>
                <c:pt idx="7066">
                  <c:v>0</c:v>
                </c:pt>
                <c:pt idx="7067">
                  <c:v>0</c:v>
                </c:pt>
                <c:pt idx="7068">
                  <c:v>0</c:v>
                </c:pt>
                <c:pt idx="7069">
                  <c:v>0</c:v>
                </c:pt>
                <c:pt idx="7070">
                  <c:v>0</c:v>
                </c:pt>
                <c:pt idx="7071">
                  <c:v>0</c:v>
                </c:pt>
                <c:pt idx="7072">
                  <c:v>0</c:v>
                </c:pt>
                <c:pt idx="7073">
                  <c:v>0</c:v>
                </c:pt>
                <c:pt idx="7074">
                  <c:v>0</c:v>
                </c:pt>
                <c:pt idx="7075">
                  <c:v>0</c:v>
                </c:pt>
                <c:pt idx="7076">
                  <c:v>0</c:v>
                </c:pt>
                <c:pt idx="7077">
                  <c:v>0</c:v>
                </c:pt>
                <c:pt idx="7078">
                  <c:v>0</c:v>
                </c:pt>
                <c:pt idx="7079">
                  <c:v>0</c:v>
                </c:pt>
                <c:pt idx="7080">
                  <c:v>0</c:v>
                </c:pt>
                <c:pt idx="7081">
                  <c:v>0</c:v>
                </c:pt>
                <c:pt idx="7082">
                  <c:v>0</c:v>
                </c:pt>
                <c:pt idx="7083">
                  <c:v>0</c:v>
                </c:pt>
                <c:pt idx="7084">
                  <c:v>0</c:v>
                </c:pt>
                <c:pt idx="7085">
                  <c:v>0</c:v>
                </c:pt>
                <c:pt idx="7086">
                  <c:v>0</c:v>
                </c:pt>
                <c:pt idx="7087">
                  <c:v>0</c:v>
                </c:pt>
                <c:pt idx="7088">
                  <c:v>0</c:v>
                </c:pt>
                <c:pt idx="7089">
                  <c:v>0</c:v>
                </c:pt>
                <c:pt idx="7090">
                  <c:v>0</c:v>
                </c:pt>
                <c:pt idx="7091">
                  <c:v>0</c:v>
                </c:pt>
                <c:pt idx="7092">
                  <c:v>0</c:v>
                </c:pt>
                <c:pt idx="7093">
                  <c:v>0</c:v>
                </c:pt>
                <c:pt idx="7094">
                  <c:v>0</c:v>
                </c:pt>
                <c:pt idx="7095">
                  <c:v>0</c:v>
                </c:pt>
                <c:pt idx="7096">
                  <c:v>0</c:v>
                </c:pt>
                <c:pt idx="7097">
                  <c:v>0</c:v>
                </c:pt>
                <c:pt idx="7098">
                  <c:v>0</c:v>
                </c:pt>
                <c:pt idx="7099">
                  <c:v>0</c:v>
                </c:pt>
                <c:pt idx="7100">
                  <c:v>0</c:v>
                </c:pt>
                <c:pt idx="7101">
                  <c:v>0</c:v>
                </c:pt>
                <c:pt idx="7102">
                  <c:v>0</c:v>
                </c:pt>
                <c:pt idx="7103">
                  <c:v>0</c:v>
                </c:pt>
                <c:pt idx="7104">
                  <c:v>0</c:v>
                </c:pt>
                <c:pt idx="7105">
                  <c:v>0</c:v>
                </c:pt>
                <c:pt idx="7106">
                  <c:v>0</c:v>
                </c:pt>
                <c:pt idx="7107">
                  <c:v>0</c:v>
                </c:pt>
                <c:pt idx="7108">
                  <c:v>0</c:v>
                </c:pt>
                <c:pt idx="7109">
                  <c:v>0</c:v>
                </c:pt>
                <c:pt idx="7110">
                  <c:v>0</c:v>
                </c:pt>
                <c:pt idx="7111">
                  <c:v>0</c:v>
                </c:pt>
                <c:pt idx="7112">
                  <c:v>0</c:v>
                </c:pt>
                <c:pt idx="7113">
                  <c:v>0</c:v>
                </c:pt>
                <c:pt idx="7114">
                  <c:v>0</c:v>
                </c:pt>
                <c:pt idx="7115">
                  <c:v>0</c:v>
                </c:pt>
                <c:pt idx="7116">
                  <c:v>0</c:v>
                </c:pt>
                <c:pt idx="7117">
                  <c:v>0</c:v>
                </c:pt>
                <c:pt idx="7118">
                  <c:v>0</c:v>
                </c:pt>
                <c:pt idx="7119">
                  <c:v>0</c:v>
                </c:pt>
                <c:pt idx="7120">
                  <c:v>0</c:v>
                </c:pt>
                <c:pt idx="7121">
                  <c:v>0</c:v>
                </c:pt>
                <c:pt idx="7122">
                  <c:v>0</c:v>
                </c:pt>
                <c:pt idx="7123">
                  <c:v>0</c:v>
                </c:pt>
                <c:pt idx="7124">
                  <c:v>0</c:v>
                </c:pt>
                <c:pt idx="7125">
                  <c:v>0</c:v>
                </c:pt>
                <c:pt idx="7126">
                  <c:v>0</c:v>
                </c:pt>
                <c:pt idx="7127">
                  <c:v>0</c:v>
                </c:pt>
                <c:pt idx="7128">
                  <c:v>0</c:v>
                </c:pt>
                <c:pt idx="7129">
                  <c:v>0</c:v>
                </c:pt>
                <c:pt idx="7130">
                  <c:v>0</c:v>
                </c:pt>
                <c:pt idx="7131">
                  <c:v>0</c:v>
                </c:pt>
                <c:pt idx="7132">
                  <c:v>0</c:v>
                </c:pt>
                <c:pt idx="7133">
                  <c:v>0</c:v>
                </c:pt>
                <c:pt idx="7134">
                  <c:v>0</c:v>
                </c:pt>
                <c:pt idx="7135">
                  <c:v>0</c:v>
                </c:pt>
                <c:pt idx="7136">
                  <c:v>0</c:v>
                </c:pt>
                <c:pt idx="7137">
                  <c:v>0</c:v>
                </c:pt>
                <c:pt idx="7138">
                  <c:v>0</c:v>
                </c:pt>
                <c:pt idx="7139">
                  <c:v>0</c:v>
                </c:pt>
                <c:pt idx="7140">
                  <c:v>0</c:v>
                </c:pt>
                <c:pt idx="7141">
                  <c:v>0</c:v>
                </c:pt>
                <c:pt idx="7142">
                  <c:v>0</c:v>
                </c:pt>
                <c:pt idx="7143">
                  <c:v>0</c:v>
                </c:pt>
                <c:pt idx="7144">
                  <c:v>0</c:v>
                </c:pt>
                <c:pt idx="7145">
                  <c:v>0</c:v>
                </c:pt>
                <c:pt idx="7146">
                  <c:v>0</c:v>
                </c:pt>
                <c:pt idx="7147">
                  <c:v>0</c:v>
                </c:pt>
                <c:pt idx="7148">
                  <c:v>0</c:v>
                </c:pt>
                <c:pt idx="7149">
                  <c:v>0</c:v>
                </c:pt>
                <c:pt idx="7150">
                  <c:v>0</c:v>
                </c:pt>
                <c:pt idx="7151">
                  <c:v>0</c:v>
                </c:pt>
                <c:pt idx="7152">
                  <c:v>0</c:v>
                </c:pt>
                <c:pt idx="7153">
                  <c:v>0</c:v>
                </c:pt>
                <c:pt idx="7154">
                  <c:v>0</c:v>
                </c:pt>
                <c:pt idx="7155">
                  <c:v>0</c:v>
                </c:pt>
                <c:pt idx="7156">
                  <c:v>0</c:v>
                </c:pt>
                <c:pt idx="7157">
                  <c:v>0</c:v>
                </c:pt>
                <c:pt idx="7158">
                  <c:v>0</c:v>
                </c:pt>
                <c:pt idx="7159">
                  <c:v>0</c:v>
                </c:pt>
                <c:pt idx="7160">
                  <c:v>0</c:v>
                </c:pt>
                <c:pt idx="7161">
                  <c:v>0</c:v>
                </c:pt>
                <c:pt idx="7162">
                  <c:v>0</c:v>
                </c:pt>
                <c:pt idx="7163">
                  <c:v>0</c:v>
                </c:pt>
                <c:pt idx="7164">
                  <c:v>0</c:v>
                </c:pt>
                <c:pt idx="7165">
                  <c:v>0</c:v>
                </c:pt>
                <c:pt idx="7166">
                  <c:v>0</c:v>
                </c:pt>
                <c:pt idx="7167">
                  <c:v>0</c:v>
                </c:pt>
                <c:pt idx="7168">
                  <c:v>0</c:v>
                </c:pt>
                <c:pt idx="7169">
                  <c:v>0</c:v>
                </c:pt>
                <c:pt idx="7170">
                  <c:v>0</c:v>
                </c:pt>
                <c:pt idx="7171">
                  <c:v>0</c:v>
                </c:pt>
                <c:pt idx="7172">
                  <c:v>0</c:v>
                </c:pt>
                <c:pt idx="7173">
                  <c:v>0</c:v>
                </c:pt>
                <c:pt idx="7174">
                  <c:v>0</c:v>
                </c:pt>
                <c:pt idx="7175">
                  <c:v>0</c:v>
                </c:pt>
                <c:pt idx="7176">
                  <c:v>0</c:v>
                </c:pt>
                <c:pt idx="7177">
                  <c:v>0</c:v>
                </c:pt>
                <c:pt idx="7178">
                  <c:v>0</c:v>
                </c:pt>
                <c:pt idx="7179">
                  <c:v>0</c:v>
                </c:pt>
                <c:pt idx="7180">
                  <c:v>0</c:v>
                </c:pt>
                <c:pt idx="7181">
                  <c:v>0</c:v>
                </c:pt>
                <c:pt idx="7182">
                  <c:v>0</c:v>
                </c:pt>
                <c:pt idx="7183">
                  <c:v>0</c:v>
                </c:pt>
                <c:pt idx="7184">
                  <c:v>0</c:v>
                </c:pt>
                <c:pt idx="7185">
                  <c:v>0</c:v>
                </c:pt>
                <c:pt idx="7186">
                  <c:v>0</c:v>
                </c:pt>
                <c:pt idx="7187">
                  <c:v>0</c:v>
                </c:pt>
                <c:pt idx="7188">
                  <c:v>0</c:v>
                </c:pt>
                <c:pt idx="7189">
                  <c:v>0</c:v>
                </c:pt>
                <c:pt idx="7190">
                  <c:v>0</c:v>
                </c:pt>
                <c:pt idx="7191">
                  <c:v>0</c:v>
                </c:pt>
                <c:pt idx="7192">
                  <c:v>0</c:v>
                </c:pt>
                <c:pt idx="7193">
                  <c:v>0</c:v>
                </c:pt>
                <c:pt idx="7194">
                  <c:v>0</c:v>
                </c:pt>
                <c:pt idx="7195">
                  <c:v>0</c:v>
                </c:pt>
                <c:pt idx="7196">
                  <c:v>0</c:v>
                </c:pt>
                <c:pt idx="7197">
                  <c:v>0</c:v>
                </c:pt>
                <c:pt idx="7198">
                  <c:v>0</c:v>
                </c:pt>
                <c:pt idx="7199">
                  <c:v>0</c:v>
                </c:pt>
                <c:pt idx="7200">
                  <c:v>0</c:v>
                </c:pt>
                <c:pt idx="7201">
                  <c:v>0</c:v>
                </c:pt>
                <c:pt idx="7202">
                  <c:v>0</c:v>
                </c:pt>
                <c:pt idx="7203">
                  <c:v>0</c:v>
                </c:pt>
                <c:pt idx="7204">
                  <c:v>0</c:v>
                </c:pt>
                <c:pt idx="7205">
                  <c:v>0</c:v>
                </c:pt>
                <c:pt idx="7206">
                  <c:v>0</c:v>
                </c:pt>
                <c:pt idx="7207">
                  <c:v>0</c:v>
                </c:pt>
                <c:pt idx="7208">
                  <c:v>0</c:v>
                </c:pt>
                <c:pt idx="7209">
                  <c:v>0</c:v>
                </c:pt>
                <c:pt idx="7210">
                  <c:v>3.3765255544981502E-4</c:v>
                </c:pt>
                <c:pt idx="7211">
                  <c:v>7.4032366751999867E-4</c:v>
                </c:pt>
                <c:pt idx="7212">
                  <c:v>9.6262283534786282E-4</c:v>
                </c:pt>
                <c:pt idx="7213">
                  <c:v>0</c:v>
                </c:pt>
                <c:pt idx="7214">
                  <c:v>0</c:v>
                </c:pt>
                <c:pt idx="7215">
                  <c:v>0</c:v>
                </c:pt>
                <c:pt idx="7216">
                  <c:v>0</c:v>
                </c:pt>
                <c:pt idx="7217">
                  <c:v>0</c:v>
                </c:pt>
                <c:pt idx="7218">
                  <c:v>0</c:v>
                </c:pt>
                <c:pt idx="7219">
                  <c:v>0</c:v>
                </c:pt>
                <c:pt idx="7220">
                  <c:v>0</c:v>
                </c:pt>
                <c:pt idx="7221">
                  <c:v>0</c:v>
                </c:pt>
                <c:pt idx="7222">
                  <c:v>0</c:v>
                </c:pt>
                <c:pt idx="7223">
                  <c:v>0</c:v>
                </c:pt>
                <c:pt idx="7224">
                  <c:v>0</c:v>
                </c:pt>
                <c:pt idx="7225">
                  <c:v>0</c:v>
                </c:pt>
                <c:pt idx="7226">
                  <c:v>0</c:v>
                </c:pt>
                <c:pt idx="7227">
                  <c:v>0</c:v>
                </c:pt>
                <c:pt idx="7228">
                  <c:v>0</c:v>
                </c:pt>
                <c:pt idx="7229">
                  <c:v>0</c:v>
                </c:pt>
                <c:pt idx="7230">
                  <c:v>0</c:v>
                </c:pt>
                <c:pt idx="7231">
                  <c:v>0</c:v>
                </c:pt>
                <c:pt idx="7232">
                  <c:v>0</c:v>
                </c:pt>
                <c:pt idx="7233">
                  <c:v>0</c:v>
                </c:pt>
                <c:pt idx="7234">
                  <c:v>0</c:v>
                </c:pt>
                <c:pt idx="7235">
                  <c:v>0</c:v>
                </c:pt>
                <c:pt idx="7236">
                  <c:v>0</c:v>
                </c:pt>
                <c:pt idx="7237">
                  <c:v>0</c:v>
                </c:pt>
                <c:pt idx="7238">
                  <c:v>0</c:v>
                </c:pt>
                <c:pt idx="7239">
                  <c:v>0</c:v>
                </c:pt>
                <c:pt idx="7240">
                  <c:v>0</c:v>
                </c:pt>
                <c:pt idx="7241">
                  <c:v>0</c:v>
                </c:pt>
                <c:pt idx="7242">
                  <c:v>0</c:v>
                </c:pt>
                <c:pt idx="7243">
                  <c:v>0</c:v>
                </c:pt>
                <c:pt idx="7244">
                  <c:v>0</c:v>
                </c:pt>
                <c:pt idx="7245">
                  <c:v>0</c:v>
                </c:pt>
                <c:pt idx="7246">
                  <c:v>0</c:v>
                </c:pt>
                <c:pt idx="7247">
                  <c:v>0</c:v>
                </c:pt>
                <c:pt idx="7248">
                  <c:v>0</c:v>
                </c:pt>
                <c:pt idx="7249">
                  <c:v>0</c:v>
                </c:pt>
                <c:pt idx="7250">
                  <c:v>0</c:v>
                </c:pt>
                <c:pt idx="7251">
                  <c:v>0</c:v>
                </c:pt>
                <c:pt idx="7252">
                  <c:v>0</c:v>
                </c:pt>
                <c:pt idx="7253">
                  <c:v>0</c:v>
                </c:pt>
                <c:pt idx="7254">
                  <c:v>0</c:v>
                </c:pt>
                <c:pt idx="7255">
                  <c:v>0</c:v>
                </c:pt>
                <c:pt idx="7256">
                  <c:v>0</c:v>
                </c:pt>
                <c:pt idx="7257">
                  <c:v>0</c:v>
                </c:pt>
                <c:pt idx="7258">
                  <c:v>0</c:v>
                </c:pt>
                <c:pt idx="7259">
                  <c:v>0</c:v>
                </c:pt>
                <c:pt idx="7260">
                  <c:v>0</c:v>
                </c:pt>
                <c:pt idx="7261">
                  <c:v>0</c:v>
                </c:pt>
                <c:pt idx="7262">
                  <c:v>0</c:v>
                </c:pt>
                <c:pt idx="7263">
                  <c:v>0</c:v>
                </c:pt>
                <c:pt idx="7264">
                  <c:v>0</c:v>
                </c:pt>
                <c:pt idx="7265">
                  <c:v>0</c:v>
                </c:pt>
                <c:pt idx="7266">
                  <c:v>0</c:v>
                </c:pt>
                <c:pt idx="7267">
                  <c:v>0</c:v>
                </c:pt>
                <c:pt idx="7268">
                  <c:v>0</c:v>
                </c:pt>
                <c:pt idx="7269">
                  <c:v>0</c:v>
                </c:pt>
                <c:pt idx="7270">
                  <c:v>0</c:v>
                </c:pt>
                <c:pt idx="7271">
                  <c:v>0</c:v>
                </c:pt>
                <c:pt idx="7272">
                  <c:v>0</c:v>
                </c:pt>
                <c:pt idx="7273">
                  <c:v>0</c:v>
                </c:pt>
                <c:pt idx="7274">
                  <c:v>0</c:v>
                </c:pt>
                <c:pt idx="7275">
                  <c:v>0</c:v>
                </c:pt>
                <c:pt idx="7276">
                  <c:v>0</c:v>
                </c:pt>
                <c:pt idx="7277">
                  <c:v>0</c:v>
                </c:pt>
                <c:pt idx="7278">
                  <c:v>0</c:v>
                </c:pt>
                <c:pt idx="7279">
                  <c:v>0</c:v>
                </c:pt>
                <c:pt idx="7280">
                  <c:v>0</c:v>
                </c:pt>
                <c:pt idx="7281">
                  <c:v>0</c:v>
                </c:pt>
                <c:pt idx="7282">
                  <c:v>0</c:v>
                </c:pt>
                <c:pt idx="7283">
                  <c:v>0</c:v>
                </c:pt>
                <c:pt idx="7284">
                  <c:v>0</c:v>
                </c:pt>
                <c:pt idx="7285">
                  <c:v>0</c:v>
                </c:pt>
                <c:pt idx="7286">
                  <c:v>0</c:v>
                </c:pt>
                <c:pt idx="7287">
                  <c:v>0</c:v>
                </c:pt>
                <c:pt idx="7288">
                  <c:v>0</c:v>
                </c:pt>
                <c:pt idx="7289">
                  <c:v>0</c:v>
                </c:pt>
                <c:pt idx="7290">
                  <c:v>0</c:v>
                </c:pt>
                <c:pt idx="7291">
                  <c:v>0</c:v>
                </c:pt>
                <c:pt idx="7292">
                  <c:v>0</c:v>
                </c:pt>
                <c:pt idx="7293">
                  <c:v>0</c:v>
                </c:pt>
                <c:pt idx="7294">
                  <c:v>0</c:v>
                </c:pt>
                <c:pt idx="7295">
                  <c:v>0</c:v>
                </c:pt>
                <c:pt idx="7296">
                  <c:v>0</c:v>
                </c:pt>
                <c:pt idx="7297">
                  <c:v>0</c:v>
                </c:pt>
                <c:pt idx="7298">
                  <c:v>0</c:v>
                </c:pt>
                <c:pt idx="7299">
                  <c:v>0</c:v>
                </c:pt>
                <c:pt idx="7300">
                  <c:v>0</c:v>
                </c:pt>
                <c:pt idx="7301">
                  <c:v>0</c:v>
                </c:pt>
                <c:pt idx="7302">
                  <c:v>0</c:v>
                </c:pt>
                <c:pt idx="7303">
                  <c:v>0</c:v>
                </c:pt>
                <c:pt idx="7304">
                  <c:v>0</c:v>
                </c:pt>
                <c:pt idx="7305">
                  <c:v>0</c:v>
                </c:pt>
                <c:pt idx="7306">
                  <c:v>0</c:v>
                </c:pt>
                <c:pt idx="7307">
                  <c:v>0</c:v>
                </c:pt>
                <c:pt idx="7308">
                  <c:v>0</c:v>
                </c:pt>
                <c:pt idx="7309">
                  <c:v>0</c:v>
                </c:pt>
                <c:pt idx="7310">
                  <c:v>0</c:v>
                </c:pt>
                <c:pt idx="7311">
                  <c:v>0</c:v>
                </c:pt>
                <c:pt idx="7312">
                  <c:v>0</c:v>
                </c:pt>
                <c:pt idx="7313">
                  <c:v>0</c:v>
                </c:pt>
                <c:pt idx="7314">
                  <c:v>0.46641548061410704</c:v>
                </c:pt>
                <c:pt idx="7315">
                  <c:v>0</c:v>
                </c:pt>
                <c:pt idx="7316">
                  <c:v>0</c:v>
                </c:pt>
                <c:pt idx="7317">
                  <c:v>0</c:v>
                </c:pt>
                <c:pt idx="7318">
                  <c:v>0</c:v>
                </c:pt>
                <c:pt idx="7319">
                  <c:v>0</c:v>
                </c:pt>
                <c:pt idx="7320">
                  <c:v>0</c:v>
                </c:pt>
                <c:pt idx="7321">
                  <c:v>0</c:v>
                </c:pt>
                <c:pt idx="7322">
                  <c:v>0</c:v>
                </c:pt>
                <c:pt idx="7323">
                  <c:v>0</c:v>
                </c:pt>
                <c:pt idx="7324">
                  <c:v>0</c:v>
                </c:pt>
                <c:pt idx="7325">
                  <c:v>0</c:v>
                </c:pt>
                <c:pt idx="7326">
                  <c:v>0</c:v>
                </c:pt>
                <c:pt idx="7327">
                  <c:v>0</c:v>
                </c:pt>
                <c:pt idx="7328">
                  <c:v>0</c:v>
                </c:pt>
                <c:pt idx="7329">
                  <c:v>0</c:v>
                </c:pt>
                <c:pt idx="7330">
                  <c:v>0</c:v>
                </c:pt>
                <c:pt idx="7331">
                  <c:v>0</c:v>
                </c:pt>
                <c:pt idx="7332">
                  <c:v>0</c:v>
                </c:pt>
                <c:pt idx="7333">
                  <c:v>0</c:v>
                </c:pt>
                <c:pt idx="7334">
                  <c:v>0</c:v>
                </c:pt>
                <c:pt idx="7335">
                  <c:v>0</c:v>
                </c:pt>
                <c:pt idx="7336">
                  <c:v>0</c:v>
                </c:pt>
                <c:pt idx="7337">
                  <c:v>0</c:v>
                </c:pt>
                <c:pt idx="7338">
                  <c:v>0</c:v>
                </c:pt>
                <c:pt idx="7339">
                  <c:v>0</c:v>
                </c:pt>
                <c:pt idx="7340">
                  <c:v>0</c:v>
                </c:pt>
                <c:pt idx="7341">
                  <c:v>0</c:v>
                </c:pt>
                <c:pt idx="7342">
                  <c:v>0</c:v>
                </c:pt>
                <c:pt idx="7343">
                  <c:v>0</c:v>
                </c:pt>
                <c:pt idx="7344">
                  <c:v>0</c:v>
                </c:pt>
                <c:pt idx="7345">
                  <c:v>0</c:v>
                </c:pt>
                <c:pt idx="7346">
                  <c:v>0</c:v>
                </c:pt>
                <c:pt idx="7347">
                  <c:v>0</c:v>
                </c:pt>
                <c:pt idx="7348">
                  <c:v>0</c:v>
                </c:pt>
                <c:pt idx="7349">
                  <c:v>0</c:v>
                </c:pt>
                <c:pt idx="7350">
                  <c:v>0</c:v>
                </c:pt>
                <c:pt idx="7351">
                  <c:v>0</c:v>
                </c:pt>
                <c:pt idx="7352">
                  <c:v>0</c:v>
                </c:pt>
                <c:pt idx="7353">
                  <c:v>0</c:v>
                </c:pt>
                <c:pt idx="7354">
                  <c:v>0</c:v>
                </c:pt>
                <c:pt idx="7355">
                  <c:v>0</c:v>
                </c:pt>
                <c:pt idx="7356">
                  <c:v>0</c:v>
                </c:pt>
                <c:pt idx="7357">
                  <c:v>0</c:v>
                </c:pt>
                <c:pt idx="7358">
                  <c:v>0</c:v>
                </c:pt>
                <c:pt idx="7359">
                  <c:v>0</c:v>
                </c:pt>
                <c:pt idx="7360">
                  <c:v>0</c:v>
                </c:pt>
                <c:pt idx="7361">
                  <c:v>0</c:v>
                </c:pt>
                <c:pt idx="7362">
                  <c:v>0</c:v>
                </c:pt>
                <c:pt idx="7363">
                  <c:v>0</c:v>
                </c:pt>
                <c:pt idx="7364">
                  <c:v>0</c:v>
                </c:pt>
                <c:pt idx="7365">
                  <c:v>0</c:v>
                </c:pt>
                <c:pt idx="7366">
                  <c:v>0</c:v>
                </c:pt>
                <c:pt idx="7367">
                  <c:v>0</c:v>
                </c:pt>
                <c:pt idx="7368">
                  <c:v>0</c:v>
                </c:pt>
                <c:pt idx="7369">
                  <c:v>0</c:v>
                </c:pt>
                <c:pt idx="7370">
                  <c:v>0</c:v>
                </c:pt>
                <c:pt idx="7371">
                  <c:v>0</c:v>
                </c:pt>
                <c:pt idx="7372">
                  <c:v>0</c:v>
                </c:pt>
                <c:pt idx="7373">
                  <c:v>0</c:v>
                </c:pt>
                <c:pt idx="7374">
                  <c:v>0</c:v>
                </c:pt>
                <c:pt idx="7375">
                  <c:v>0</c:v>
                </c:pt>
                <c:pt idx="7376">
                  <c:v>1.022146856023331E-3</c:v>
                </c:pt>
                <c:pt idx="7377">
                  <c:v>1.4036415666850528E-3</c:v>
                </c:pt>
                <c:pt idx="7378">
                  <c:v>1.1415984984381375E-3</c:v>
                </c:pt>
                <c:pt idx="7379">
                  <c:v>8.9344691114911926E-4</c:v>
                </c:pt>
                <c:pt idx="7380">
                  <c:v>3.8648067927615309E-4</c:v>
                </c:pt>
                <c:pt idx="7381">
                  <c:v>7.5476714870533687E-3</c:v>
                </c:pt>
                <c:pt idx="7382">
                  <c:v>0</c:v>
                </c:pt>
                <c:pt idx="7383">
                  <c:v>0</c:v>
                </c:pt>
                <c:pt idx="7384">
                  <c:v>0</c:v>
                </c:pt>
                <c:pt idx="7385">
                  <c:v>0</c:v>
                </c:pt>
                <c:pt idx="7386">
                  <c:v>0</c:v>
                </c:pt>
                <c:pt idx="7387">
                  <c:v>0</c:v>
                </c:pt>
                <c:pt idx="7388">
                  <c:v>0</c:v>
                </c:pt>
                <c:pt idx="7389">
                  <c:v>0</c:v>
                </c:pt>
                <c:pt idx="7390">
                  <c:v>0</c:v>
                </c:pt>
                <c:pt idx="7391">
                  <c:v>0</c:v>
                </c:pt>
                <c:pt idx="7392">
                  <c:v>0</c:v>
                </c:pt>
                <c:pt idx="7393">
                  <c:v>0</c:v>
                </c:pt>
                <c:pt idx="7394">
                  <c:v>0</c:v>
                </c:pt>
                <c:pt idx="7395">
                  <c:v>0</c:v>
                </c:pt>
                <c:pt idx="7396">
                  <c:v>0</c:v>
                </c:pt>
                <c:pt idx="7397">
                  <c:v>0</c:v>
                </c:pt>
                <c:pt idx="7398">
                  <c:v>0</c:v>
                </c:pt>
                <c:pt idx="7399">
                  <c:v>0</c:v>
                </c:pt>
                <c:pt idx="7400">
                  <c:v>2.7715473923049517E-4</c:v>
                </c:pt>
                <c:pt idx="7401">
                  <c:v>4.4411053797698826E-4</c:v>
                </c:pt>
                <c:pt idx="7402">
                  <c:v>2.6927654761771516E-4</c:v>
                </c:pt>
                <c:pt idx="7403">
                  <c:v>2.2823399891424193E-4</c:v>
                </c:pt>
                <c:pt idx="7404">
                  <c:v>5.0946924286580707E-5</c:v>
                </c:pt>
                <c:pt idx="7405">
                  <c:v>0</c:v>
                </c:pt>
                <c:pt idx="7406">
                  <c:v>0</c:v>
                </c:pt>
                <c:pt idx="7407">
                  <c:v>0</c:v>
                </c:pt>
                <c:pt idx="7408">
                  <c:v>0</c:v>
                </c:pt>
                <c:pt idx="7409">
                  <c:v>0</c:v>
                </c:pt>
                <c:pt idx="7410">
                  <c:v>0</c:v>
                </c:pt>
                <c:pt idx="7411">
                  <c:v>0</c:v>
                </c:pt>
                <c:pt idx="7412">
                  <c:v>0</c:v>
                </c:pt>
                <c:pt idx="7413">
                  <c:v>0</c:v>
                </c:pt>
                <c:pt idx="7414">
                  <c:v>0</c:v>
                </c:pt>
                <c:pt idx="7415">
                  <c:v>0</c:v>
                </c:pt>
                <c:pt idx="7416">
                  <c:v>0</c:v>
                </c:pt>
                <c:pt idx="7417">
                  <c:v>0</c:v>
                </c:pt>
                <c:pt idx="7418">
                  <c:v>0</c:v>
                </c:pt>
                <c:pt idx="7419">
                  <c:v>0</c:v>
                </c:pt>
                <c:pt idx="7420">
                  <c:v>0</c:v>
                </c:pt>
                <c:pt idx="7421">
                  <c:v>0</c:v>
                </c:pt>
                <c:pt idx="7422">
                  <c:v>0</c:v>
                </c:pt>
                <c:pt idx="7423">
                  <c:v>0</c:v>
                </c:pt>
                <c:pt idx="7424">
                  <c:v>0</c:v>
                </c:pt>
                <c:pt idx="7425">
                  <c:v>9.6253905205934394E-5</c:v>
                </c:pt>
                <c:pt idx="7426">
                  <c:v>0</c:v>
                </c:pt>
                <c:pt idx="7427">
                  <c:v>0</c:v>
                </c:pt>
                <c:pt idx="7428">
                  <c:v>0</c:v>
                </c:pt>
                <c:pt idx="7429">
                  <c:v>0</c:v>
                </c:pt>
                <c:pt idx="7430">
                  <c:v>0</c:v>
                </c:pt>
                <c:pt idx="7431">
                  <c:v>0</c:v>
                </c:pt>
                <c:pt idx="7432">
                  <c:v>0</c:v>
                </c:pt>
                <c:pt idx="7433">
                  <c:v>0</c:v>
                </c:pt>
                <c:pt idx="7434">
                  <c:v>0</c:v>
                </c:pt>
                <c:pt idx="7435">
                  <c:v>0</c:v>
                </c:pt>
                <c:pt idx="7436">
                  <c:v>0</c:v>
                </c:pt>
                <c:pt idx="7437">
                  <c:v>0</c:v>
                </c:pt>
                <c:pt idx="7438">
                  <c:v>0</c:v>
                </c:pt>
                <c:pt idx="7439">
                  <c:v>0</c:v>
                </c:pt>
                <c:pt idx="7440">
                  <c:v>0</c:v>
                </c:pt>
                <c:pt idx="7441">
                  <c:v>0</c:v>
                </c:pt>
                <c:pt idx="7442">
                  <c:v>0</c:v>
                </c:pt>
                <c:pt idx="7443">
                  <c:v>0</c:v>
                </c:pt>
                <c:pt idx="7444">
                  <c:v>0</c:v>
                </c:pt>
                <c:pt idx="7445">
                  <c:v>0</c:v>
                </c:pt>
                <c:pt idx="7446">
                  <c:v>0</c:v>
                </c:pt>
                <c:pt idx="7447">
                  <c:v>0</c:v>
                </c:pt>
                <c:pt idx="7448">
                  <c:v>0</c:v>
                </c:pt>
                <c:pt idx="7449">
                  <c:v>0</c:v>
                </c:pt>
                <c:pt idx="7450">
                  <c:v>0</c:v>
                </c:pt>
                <c:pt idx="7451">
                  <c:v>0</c:v>
                </c:pt>
                <c:pt idx="7452">
                  <c:v>0</c:v>
                </c:pt>
                <c:pt idx="7453">
                  <c:v>0</c:v>
                </c:pt>
                <c:pt idx="7454">
                  <c:v>0</c:v>
                </c:pt>
                <c:pt idx="7455">
                  <c:v>0</c:v>
                </c:pt>
                <c:pt idx="7456">
                  <c:v>0</c:v>
                </c:pt>
                <c:pt idx="7457">
                  <c:v>0</c:v>
                </c:pt>
                <c:pt idx="7458">
                  <c:v>0</c:v>
                </c:pt>
                <c:pt idx="7459">
                  <c:v>0</c:v>
                </c:pt>
                <c:pt idx="7460">
                  <c:v>0</c:v>
                </c:pt>
                <c:pt idx="7461">
                  <c:v>0</c:v>
                </c:pt>
                <c:pt idx="7462">
                  <c:v>0</c:v>
                </c:pt>
                <c:pt idx="7463">
                  <c:v>0</c:v>
                </c:pt>
                <c:pt idx="7464">
                  <c:v>0</c:v>
                </c:pt>
                <c:pt idx="7465">
                  <c:v>0</c:v>
                </c:pt>
                <c:pt idx="7466">
                  <c:v>0</c:v>
                </c:pt>
                <c:pt idx="7467">
                  <c:v>0</c:v>
                </c:pt>
                <c:pt idx="7468">
                  <c:v>0</c:v>
                </c:pt>
                <c:pt idx="7469">
                  <c:v>0</c:v>
                </c:pt>
                <c:pt idx="7470">
                  <c:v>0</c:v>
                </c:pt>
                <c:pt idx="7471">
                  <c:v>0</c:v>
                </c:pt>
                <c:pt idx="7472">
                  <c:v>0</c:v>
                </c:pt>
                <c:pt idx="7473">
                  <c:v>0</c:v>
                </c:pt>
                <c:pt idx="7474">
                  <c:v>0</c:v>
                </c:pt>
                <c:pt idx="7475">
                  <c:v>0</c:v>
                </c:pt>
                <c:pt idx="7476">
                  <c:v>0</c:v>
                </c:pt>
                <c:pt idx="7477">
                  <c:v>0</c:v>
                </c:pt>
                <c:pt idx="7478">
                  <c:v>0</c:v>
                </c:pt>
                <c:pt idx="7479">
                  <c:v>0</c:v>
                </c:pt>
                <c:pt idx="7480">
                  <c:v>0</c:v>
                </c:pt>
                <c:pt idx="7481">
                  <c:v>0</c:v>
                </c:pt>
                <c:pt idx="7482">
                  <c:v>0</c:v>
                </c:pt>
                <c:pt idx="7483">
                  <c:v>0</c:v>
                </c:pt>
                <c:pt idx="7484">
                  <c:v>0</c:v>
                </c:pt>
                <c:pt idx="7485">
                  <c:v>0</c:v>
                </c:pt>
                <c:pt idx="7486">
                  <c:v>0</c:v>
                </c:pt>
                <c:pt idx="7487">
                  <c:v>0</c:v>
                </c:pt>
                <c:pt idx="7488">
                  <c:v>0</c:v>
                </c:pt>
                <c:pt idx="7489">
                  <c:v>0</c:v>
                </c:pt>
                <c:pt idx="7490">
                  <c:v>0</c:v>
                </c:pt>
                <c:pt idx="7491">
                  <c:v>0</c:v>
                </c:pt>
                <c:pt idx="7492">
                  <c:v>0</c:v>
                </c:pt>
                <c:pt idx="7493">
                  <c:v>0</c:v>
                </c:pt>
                <c:pt idx="7494">
                  <c:v>0</c:v>
                </c:pt>
                <c:pt idx="7495">
                  <c:v>0</c:v>
                </c:pt>
                <c:pt idx="7496">
                  <c:v>0</c:v>
                </c:pt>
                <c:pt idx="7497">
                  <c:v>0</c:v>
                </c:pt>
                <c:pt idx="7498">
                  <c:v>0</c:v>
                </c:pt>
                <c:pt idx="7499">
                  <c:v>0</c:v>
                </c:pt>
                <c:pt idx="7500">
                  <c:v>0</c:v>
                </c:pt>
                <c:pt idx="7501">
                  <c:v>0</c:v>
                </c:pt>
                <c:pt idx="7502">
                  <c:v>0</c:v>
                </c:pt>
                <c:pt idx="7503">
                  <c:v>0</c:v>
                </c:pt>
                <c:pt idx="7504">
                  <c:v>0</c:v>
                </c:pt>
                <c:pt idx="7505">
                  <c:v>0</c:v>
                </c:pt>
                <c:pt idx="7506">
                  <c:v>0</c:v>
                </c:pt>
                <c:pt idx="7507">
                  <c:v>0</c:v>
                </c:pt>
                <c:pt idx="7508">
                  <c:v>0</c:v>
                </c:pt>
                <c:pt idx="7509">
                  <c:v>0</c:v>
                </c:pt>
                <c:pt idx="7510">
                  <c:v>0</c:v>
                </c:pt>
                <c:pt idx="7511">
                  <c:v>0</c:v>
                </c:pt>
                <c:pt idx="7512">
                  <c:v>0</c:v>
                </c:pt>
                <c:pt idx="7513">
                  <c:v>0</c:v>
                </c:pt>
                <c:pt idx="7514">
                  <c:v>0</c:v>
                </c:pt>
                <c:pt idx="7515">
                  <c:v>0</c:v>
                </c:pt>
                <c:pt idx="7516">
                  <c:v>0</c:v>
                </c:pt>
                <c:pt idx="7517">
                  <c:v>0</c:v>
                </c:pt>
                <c:pt idx="7518">
                  <c:v>0</c:v>
                </c:pt>
                <c:pt idx="7519">
                  <c:v>0</c:v>
                </c:pt>
                <c:pt idx="7520">
                  <c:v>0</c:v>
                </c:pt>
                <c:pt idx="7521">
                  <c:v>0</c:v>
                </c:pt>
                <c:pt idx="7522">
                  <c:v>0</c:v>
                </c:pt>
                <c:pt idx="7523">
                  <c:v>0</c:v>
                </c:pt>
                <c:pt idx="7524">
                  <c:v>0</c:v>
                </c:pt>
                <c:pt idx="7525">
                  <c:v>0</c:v>
                </c:pt>
                <c:pt idx="7526">
                  <c:v>0</c:v>
                </c:pt>
                <c:pt idx="7527">
                  <c:v>0</c:v>
                </c:pt>
                <c:pt idx="7528">
                  <c:v>0</c:v>
                </c:pt>
                <c:pt idx="7529">
                  <c:v>0</c:v>
                </c:pt>
                <c:pt idx="7530">
                  <c:v>0</c:v>
                </c:pt>
                <c:pt idx="7531">
                  <c:v>1.8278326586729381E-4</c:v>
                </c:pt>
                <c:pt idx="7532">
                  <c:v>0</c:v>
                </c:pt>
                <c:pt idx="7533">
                  <c:v>0</c:v>
                </c:pt>
                <c:pt idx="7534">
                  <c:v>0</c:v>
                </c:pt>
                <c:pt idx="7535">
                  <c:v>0</c:v>
                </c:pt>
                <c:pt idx="7536">
                  <c:v>0</c:v>
                </c:pt>
                <c:pt idx="7537">
                  <c:v>0</c:v>
                </c:pt>
                <c:pt idx="7538">
                  <c:v>0</c:v>
                </c:pt>
                <c:pt idx="7539">
                  <c:v>0</c:v>
                </c:pt>
                <c:pt idx="7540">
                  <c:v>0</c:v>
                </c:pt>
                <c:pt idx="7541">
                  <c:v>0</c:v>
                </c:pt>
                <c:pt idx="7542">
                  <c:v>0</c:v>
                </c:pt>
                <c:pt idx="7543">
                  <c:v>0</c:v>
                </c:pt>
                <c:pt idx="7544">
                  <c:v>0</c:v>
                </c:pt>
                <c:pt idx="7545">
                  <c:v>0</c:v>
                </c:pt>
                <c:pt idx="7546">
                  <c:v>0</c:v>
                </c:pt>
                <c:pt idx="7547">
                  <c:v>0</c:v>
                </c:pt>
                <c:pt idx="7548">
                  <c:v>0</c:v>
                </c:pt>
                <c:pt idx="7549">
                  <c:v>0</c:v>
                </c:pt>
                <c:pt idx="7550">
                  <c:v>0</c:v>
                </c:pt>
                <c:pt idx="7551">
                  <c:v>0</c:v>
                </c:pt>
                <c:pt idx="7552">
                  <c:v>0</c:v>
                </c:pt>
                <c:pt idx="7553">
                  <c:v>0</c:v>
                </c:pt>
                <c:pt idx="7554">
                  <c:v>0</c:v>
                </c:pt>
                <c:pt idx="7555">
                  <c:v>0</c:v>
                </c:pt>
                <c:pt idx="7556">
                  <c:v>0</c:v>
                </c:pt>
                <c:pt idx="7557">
                  <c:v>0</c:v>
                </c:pt>
                <c:pt idx="7558">
                  <c:v>0</c:v>
                </c:pt>
                <c:pt idx="7559">
                  <c:v>0</c:v>
                </c:pt>
                <c:pt idx="7560">
                  <c:v>0</c:v>
                </c:pt>
                <c:pt idx="7561">
                  <c:v>0</c:v>
                </c:pt>
                <c:pt idx="7562">
                  <c:v>0</c:v>
                </c:pt>
                <c:pt idx="7563">
                  <c:v>0</c:v>
                </c:pt>
                <c:pt idx="7564">
                  <c:v>0</c:v>
                </c:pt>
                <c:pt idx="7565">
                  <c:v>0</c:v>
                </c:pt>
                <c:pt idx="7566">
                  <c:v>0</c:v>
                </c:pt>
                <c:pt idx="7567">
                  <c:v>0</c:v>
                </c:pt>
                <c:pt idx="7568">
                  <c:v>0</c:v>
                </c:pt>
                <c:pt idx="7569">
                  <c:v>2.2163107604071305E-4</c:v>
                </c:pt>
                <c:pt idx="7570">
                  <c:v>7.454288254252267E-5</c:v>
                </c:pt>
                <c:pt idx="7571">
                  <c:v>0</c:v>
                </c:pt>
                <c:pt idx="7572">
                  <c:v>0</c:v>
                </c:pt>
                <c:pt idx="7573">
                  <c:v>0</c:v>
                </c:pt>
                <c:pt idx="7574">
                  <c:v>0</c:v>
                </c:pt>
                <c:pt idx="7575">
                  <c:v>0</c:v>
                </c:pt>
                <c:pt idx="7576">
                  <c:v>0</c:v>
                </c:pt>
                <c:pt idx="7577">
                  <c:v>0</c:v>
                </c:pt>
                <c:pt idx="7578">
                  <c:v>0</c:v>
                </c:pt>
                <c:pt idx="7579">
                  <c:v>3.2779103433368153E-4</c:v>
                </c:pt>
                <c:pt idx="7580">
                  <c:v>0</c:v>
                </c:pt>
                <c:pt idx="7581">
                  <c:v>0</c:v>
                </c:pt>
                <c:pt idx="7582">
                  <c:v>0</c:v>
                </c:pt>
                <c:pt idx="7583">
                  <c:v>0</c:v>
                </c:pt>
                <c:pt idx="7584">
                  <c:v>0</c:v>
                </c:pt>
                <c:pt idx="7585">
                  <c:v>0</c:v>
                </c:pt>
                <c:pt idx="7586">
                  <c:v>0</c:v>
                </c:pt>
                <c:pt idx="7587">
                  <c:v>0</c:v>
                </c:pt>
                <c:pt idx="7588">
                  <c:v>0</c:v>
                </c:pt>
                <c:pt idx="7589">
                  <c:v>0</c:v>
                </c:pt>
                <c:pt idx="7590">
                  <c:v>0</c:v>
                </c:pt>
                <c:pt idx="7591">
                  <c:v>0</c:v>
                </c:pt>
                <c:pt idx="7592">
                  <c:v>0</c:v>
                </c:pt>
                <c:pt idx="7593">
                  <c:v>0</c:v>
                </c:pt>
                <c:pt idx="7594">
                  <c:v>0</c:v>
                </c:pt>
                <c:pt idx="7595">
                  <c:v>0</c:v>
                </c:pt>
                <c:pt idx="7596">
                  <c:v>0</c:v>
                </c:pt>
                <c:pt idx="7597">
                  <c:v>0</c:v>
                </c:pt>
                <c:pt idx="7598">
                  <c:v>0</c:v>
                </c:pt>
                <c:pt idx="7599">
                  <c:v>0</c:v>
                </c:pt>
                <c:pt idx="7600">
                  <c:v>0</c:v>
                </c:pt>
                <c:pt idx="7601">
                  <c:v>0</c:v>
                </c:pt>
                <c:pt idx="7602">
                  <c:v>0</c:v>
                </c:pt>
                <c:pt idx="7603">
                  <c:v>2.3134754538778305E-4</c:v>
                </c:pt>
                <c:pt idx="7604">
                  <c:v>0</c:v>
                </c:pt>
                <c:pt idx="7605">
                  <c:v>0</c:v>
                </c:pt>
                <c:pt idx="7606">
                  <c:v>0</c:v>
                </c:pt>
                <c:pt idx="7607">
                  <c:v>0</c:v>
                </c:pt>
                <c:pt idx="7608">
                  <c:v>0</c:v>
                </c:pt>
                <c:pt idx="7609">
                  <c:v>0</c:v>
                </c:pt>
                <c:pt idx="7610">
                  <c:v>0</c:v>
                </c:pt>
                <c:pt idx="7611">
                  <c:v>0</c:v>
                </c:pt>
                <c:pt idx="7612">
                  <c:v>0</c:v>
                </c:pt>
                <c:pt idx="7613">
                  <c:v>0</c:v>
                </c:pt>
                <c:pt idx="7614">
                  <c:v>0</c:v>
                </c:pt>
                <c:pt idx="7615">
                  <c:v>0</c:v>
                </c:pt>
                <c:pt idx="7616">
                  <c:v>0</c:v>
                </c:pt>
                <c:pt idx="7617">
                  <c:v>0</c:v>
                </c:pt>
                <c:pt idx="7618">
                  <c:v>0</c:v>
                </c:pt>
                <c:pt idx="7619">
                  <c:v>0</c:v>
                </c:pt>
                <c:pt idx="7620">
                  <c:v>0</c:v>
                </c:pt>
                <c:pt idx="7621">
                  <c:v>0</c:v>
                </c:pt>
                <c:pt idx="7622">
                  <c:v>0</c:v>
                </c:pt>
                <c:pt idx="7623">
                  <c:v>0</c:v>
                </c:pt>
                <c:pt idx="7624">
                  <c:v>0</c:v>
                </c:pt>
                <c:pt idx="7625">
                  <c:v>0</c:v>
                </c:pt>
                <c:pt idx="7626">
                  <c:v>0</c:v>
                </c:pt>
                <c:pt idx="7627">
                  <c:v>0</c:v>
                </c:pt>
                <c:pt idx="7628">
                  <c:v>0</c:v>
                </c:pt>
                <c:pt idx="7629">
                  <c:v>0</c:v>
                </c:pt>
                <c:pt idx="7630">
                  <c:v>0</c:v>
                </c:pt>
                <c:pt idx="7631">
                  <c:v>0</c:v>
                </c:pt>
                <c:pt idx="7632">
                  <c:v>0</c:v>
                </c:pt>
                <c:pt idx="7633">
                  <c:v>0</c:v>
                </c:pt>
                <c:pt idx="7634">
                  <c:v>0</c:v>
                </c:pt>
                <c:pt idx="7635">
                  <c:v>0</c:v>
                </c:pt>
                <c:pt idx="7636">
                  <c:v>0</c:v>
                </c:pt>
                <c:pt idx="7637">
                  <c:v>0</c:v>
                </c:pt>
                <c:pt idx="7638">
                  <c:v>0</c:v>
                </c:pt>
                <c:pt idx="7639">
                  <c:v>0</c:v>
                </c:pt>
                <c:pt idx="7640">
                  <c:v>0</c:v>
                </c:pt>
                <c:pt idx="7641">
                  <c:v>0</c:v>
                </c:pt>
                <c:pt idx="7642">
                  <c:v>0</c:v>
                </c:pt>
                <c:pt idx="7643">
                  <c:v>0</c:v>
                </c:pt>
                <c:pt idx="7644">
                  <c:v>0</c:v>
                </c:pt>
                <c:pt idx="7645">
                  <c:v>0</c:v>
                </c:pt>
                <c:pt idx="7646">
                  <c:v>0</c:v>
                </c:pt>
                <c:pt idx="7647">
                  <c:v>0</c:v>
                </c:pt>
                <c:pt idx="7648">
                  <c:v>0</c:v>
                </c:pt>
                <c:pt idx="7649">
                  <c:v>0</c:v>
                </c:pt>
                <c:pt idx="7650">
                  <c:v>0</c:v>
                </c:pt>
                <c:pt idx="7651">
                  <c:v>0.50409540755917359</c:v>
                </c:pt>
                <c:pt idx="7652">
                  <c:v>0</c:v>
                </c:pt>
                <c:pt idx="7653">
                  <c:v>0</c:v>
                </c:pt>
                <c:pt idx="7654">
                  <c:v>0</c:v>
                </c:pt>
                <c:pt idx="7655">
                  <c:v>0</c:v>
                </c:pt>
                <c:pt idx="7656">
                  <c:v>0</c:v>
                </c:pt>
                <c:pt idx="7657">
                  <c:v>0</c:v>
                </c:pt>
                <c:pt idx="7658">
                  <c:v>0</c:v>
                </c:pt>
                <c:pt idx="7659">
                  <c:v>0</c:v>
                </c:pt>
                <c:pt idx="7660">
                  <c:v>0</c:v>
                </c:pt>
                <c:pt idx="7661">
                  <c:v>0</c:v>
                </c:pt>
                <c:pt idx="7662">
                  <c:v>0</c:v>
                </c:pt>
                <c:pt idx="7663">
                  <c:v>0</c:v>
                </c:pt>
                <c:pt idx="7664">
                  <c:v>0</c:v>
                </c:pt>
                <c:pt idx="7665">
                  <c:v>0</c:v>
                </c:pt>
                <c:pt idx="7666">
                  <c:v>0</c:v>
                </c:pt>
                <c:pt idx="7667">
                  <c:v>0</c:v>
                </c:pt>
                <c:pt idx="7668">
                  <c:v>0</c:v>
                </c:pt>
                <c:pt idx="7669">
                  <c:v>0</c:v>
                </c:pt>
                <c:pt idx="7670">
                  <c:v>0</c:v>
                </c:pt>
                <c:pt idx="7671">
                  <c:v>0</c:v>
                </c:pt>
                <c:pt idx="7672">
                  <c:v>0</c:v>
                </c:pt>
                <c:pt idx="7673">
                  <c:v>0</c:v>
                </c:pt>
                <c:pt idx="7674">
                  <c:v>0</c:v>
                </c:pt>
                <c:pt idx="7675">
                  <c:v>0</c:v>
                </c:pt>
                <c:pt idx="7676">
                  <c:v>0</c:v>
                </c:pt>
                <c:pt idx="7677">
                  <c:v>0</c:v>
                </c:pt>
                <c:pt idx="7678">
                  <c:v>0</c:v>
                </c:pt>
                <c:pt idx="7679">
                  <c:v>0</c:v>
                </c:pt>
                <c:pt idx="7680">
                  <c:v>0</c:v>
                </c:pt>
                <c:pt idx="7681">
                  <c:v>0</c:v>
                </c:pt>
                <c:pt idx="7682">
                  <c:v>0</c:v>
                </c:pt>
                <c:pt idx="7683">
                  <c:v>0</c:v>
                </c:pt>
                <c:pt idx="7684">
                  <c:v>0</c:v>
                </c:pt>
                <c:pt idx="7685">
                  <c:v>0</c:v>
                </c:pt>
                <c:pt idx="7686">
                  <c:v>0</c:v>
                </c:pt>
                <c:pt idx="7687">
                  <c:v>0</c:v>
                </c:pt>
                <c:pt idx="7688">
                  <c:v>0</c:v>
                </c:pt>
                <c:pt idx="7689">
                  <c:v>0</c:v>
                </c:pt>
                <c:pt idx="7690">
                  <c:v>0</c:v>
                </c:pt>
                <c:pt idx="7691">
                  <c:v>0</c:v>
                </c:pt>
                <c:pt idx="7692">
                  <c:v>0</c:v>
                </c:pt>
                <c:pt idx="7693">
                  <c:v>0</c:v>
                </c:pt>
                <c:pt idx="7694">
                  <c:v>0</c:v>
                </c:pt>
                <c:pt idx="7695">
                  <c:v>0</c:v>
                </c:pt>
                <c:pt idx="7696">
                  <c:v>0</c:v>
                </c:pt>
                <c:pt idx="7697">
                  <c:v>0</c:v>
                </c:pt>
                <c:pt idx="7698">
                  <c:v>0</c:v>
                </c:pt>
                <c:pt idx="7699">
                  <c:v>0</c:v>
                </c:pt>
                <c:pt idx="7700">
                  <c:v>0</c:v>
                </c:pt>
                <c:pt idx="7701">
                  <c:v>0</c:v>
                </c:pt>
                <c:pt idx="7702">
                  <c:v>0</c:v>
                </c:pt>
                <c:pt idx="7703">
                  <c:v>0</c:v>
                </c:pt>
                <c:pt idx="7704">
                  <c:v>0</c:v>
                </c:pt>
                <c:pt idx="7705">
                  <c:v>0</c:v>
                </c:pt>
                <c:pt idx="7706">
                  <c:v>0</c:v>
                </c:pt>
                <c:pt idx="7707">
                  <c:v>0</c:v>
                </c:pt>
                <c:pt idx="7708">
                  <c:v>0</c:v>
                </c:pt>
                <c:pt idx="7709">
                  <c:v>0</c:v>
                </c:pt>
                <c:pt idx="7710">
                  <c:v>0</c:v>
                </c:pt>
                <c:pt idx="7711">
                  <c:v>0</c:v>
                </c:pt>
                <c:pt idx="7712">
                  <c:v>0</c:v>
                </c:pt>
                <c:pt idx="7713">
                  <c:v>3.1715747071120812E-4</c:v>
                </c:pt>
                <c:pt idx="7714">
                  <c:v>0</c:v>
                </c:pt>
                <c:pt idx="7715">
                  <c:v>0</c:v>
                </c:pt>
                <c:pt idx="7716">
                  <c:v>0</c:v>
                </c:pt>
                <c:pt idx="7717">
                  <c:v>0</c:v>
                </c:pt>
                <c:pt idx="7718">
                  <c:v>0</c:v>
                </c:pt>
                <c:pt idx="7719">
                  <c:v>0</c:v>
                </c:pt>
                <c:pt idx="7720">
                  <c:v>0</c:v>
                </c:pt>
                <c:pt idx="7721">
                  <c:v>0</c:v>
                </c:pt>
                <c:pt idx="7722">
                  <c:v>0</c:v>
                </c:pt>
                <c:pt idx="7723">
                  <c:v>0</c:v>
                </c:pt>
                <c:pt idx="7724">
                  <c:v>0</c:v>
                </c:pt>
                <c:pt idx="7725">
                  <c:v>0</c:v>
                </c:pt>
                <c:pt idx="7726">
                  <c:v>0</c:v>
                </c:pt>
                <c:pt idx="7727">
                  <c:v>0</c:v>
                </c:pt>
                <c:pt idx="7728">
                  <c:v>0</c:v>
                </c:pt>
                <c:pt idx="7729">
                  <c:v>0</c:v>
                </c:pt>
                <c:pt idx="7730">
                  <c:v>0</c:v>
                </c:pt>
                <c:pt idx="7731">
                  <c:v>0</c:v>
                </c:pt>
                <c:pt idx="7732">
                  <c:v>0</c:v>
                </c:pt>
                <c:pt idx="7733">
                  <c:v>0</c:v>
                </c:pt>
                <c:pt idx="7734">
                  <c:v>0</c:v>
                </c:pt>
                <c:pt idx="7735">
                  <c:v>0</c:v>
                </c:pt>
                <c:pt idx="7736">
                  <c:v>0</c:v>
                </c:pt>
                <c:pt idx="7737">
                  <c:v>1.9391775881967891E-4</c:v>
                </c:pt>
                <c:pt idx="7738">
                  <c:v>0</c:v>
                </c:pt>
                <c:pt idx="7739">
                  <c:v>0</c:v>
                </c:pt>
                <c:pt idx="7740">
                  <c:v>0</c:v>
                </c:pt>
                <c:pt idx="7741">
                  <c:v>0</c:v>
                </c:pt>
                <c:pt idx="7742">
                  <c:v>0</c:v>
                </c:pt>
                <c:pt idx="7743">
                  <c:v>0</c:v>
                </c:pt>
                <c:pt idx="7744">
                  <c:v>0</c:v>
                </c:pt>
                <c:pt idx="7745">
                  <c:v>0</c:v>
                </c:pt>
                <c:pt idx="7746">
                  <c:v>0</c:v>
                </c:pt>
                <c:pt idx="7747">
                  <c:v>0</c:v>
                </c:pt>
                <c:pt idx="7748">
                  <c:v>0</c:v>
                </c:pt>
                <c:pt idx="7749">
                  <c:v>0</c:v>
                </c:pt>
                <c:pt idx="7750">
                  <c:v>0</c:v>
                </c:pt>
                <c:pt idx="7751">
                  <c:v>0</c:v>
                </c:pt>
                <c:pt idx="7752">
                  <c:v>0</c:v>
                </c:pt>
                <c:pt idx="7753">
                  <c:v>0</c:v>
                </c:pt>
                <c:pt idx="7754">
                  <c:v>0</c:v>
                </c:pt>
                <c:pt idx="7755">
                  <c:v>0</c:v>
                </c:pt>
                <c:pt idx="7756">
                  <c:v>0</c:v>
                </c:pt>
                <c:pt idx="7757">
                  <c:v>0</c:v>
                </c:pt>
                <c:pt idx="7758">
                  <c:v>0</c:v>
                </c:pt>
                <c:pt idx="7759">
                  <c:v>0</c:v>
                </c:pt>
                <c:pt idx="7760">
                  <c:v>0</c:v>
                </c:pt>
                <c:pt idx="7761">
                  <c:v>0</c:v>
                </c:pt>
                <c:pt idx="7762">
                  <c:v>0</c:v>
                </c:pt>
                <c:pt idx="7763">
                  <c:v>0</c:v>
                </c:pt>
                <c:pt idx="7764">
                  <c:v>0</c:v>
                </c:pt>
                <c:pt idx="7765">
                  <c:v>0</c:v>
                </c:pt>
                <c:pt idx="7766">
                  <c:v>0</c:v>
                </c:pt>
                <c:pt idx="7767">
                  <c:v>0</c:v>
                </c:pt>
                <c:pt idx="7768">
                  <c:v>0</c:v>
                </c:pt>
                <c:pt idx="7769">
                  <c:v>0</c:v>
                </c:pt>
                <c:pt idx="7770">
                  <c:v>0</c:v>
                </c:pt>
                <c:pt idx="7771">
                  <c:v>0</c:v>
                </c:pt>
                <c:pt idx="7772">
                  <c:v>0</c:v>
                </c:pt>
                <c:pt idx="7773">
                  <c:v>0</c:v>
                </c:pt>
                <c:pt idx="7774">
                  <c:v>0</c:v>
                </c:pt>
                <c:pt idx="7775">
                  <c:v>0</c:v>
                </c:pt>
                <c:pt idx="7776">
                  <c:v>0</c:v>
                </c:pt>
                <c:pt idx="7777">
                  <c:v>0</c:v>
                </c:pt>
                <c:pt idx="7778">
                  <c:v>0</c:v>
                </c:pt>
                <c:pt idx="7779">
                  <c:v>0</c:v>
                </c:pt>
                <c:pt idx="7780">
                  <c:v>0</c:v>
                </c:pt>
                <c:pt idx="7781">
                  <c:v>0</c:v>
                </c:pt>
                <c:pt idx="7782">
                  <c:v>0</c:v>
                </c:pt>
                <c:pt idx="7783">
                  <c:v>0</c:v>
                </c:pt>
                <c:pt idx="7784">
                  <c:v>0</c:v>
                </c:pt>
                <c:pt idx="7785">
                  <c:v>0</c:v>
                </c:pt>
                <c:pt idx="7786">
                  <c:v>0</c:v>
                </c:pt>
                <c:pt idx="7787">
                  <c:v>0</c:v>
                </c:pt>
                <c:pt idx="7788">
                  <c:v>0</c:v>
                </c:pt>
                <c:pt idx="7789">
                  <c:v>0</c:v>
                </c:pt>
                <c:pt idx="7790">
                  <c:v>0</c:v>
                </c:pt>
                <c:pt idx="7791">
                  <c:v>0</c:v>
                </c:pt>
                <c:pt idx="7792">
                  <c:v>0</c:v>
                </c:pt>
                <c:pt idx="7793">
                  <c:v>0</c:v>
                </c:pt>
                <c:pt idx="7794">
                  <c:v>0</c:v>
                </c:pt>
                <c:pt idx="7795">
                  <c:v>0</c:v>
                </c:pt>
                <c:pt idx="7796">
                  <c:v>0</c:v>
                </c:pt>
                <c:pt idx="7797">
                  <c:v>0</c:v>
                </c:pt>
                <c:pt idx="7798">
                  <c:v>0</c:v>
                </c:pt>
                <c:pt idx="7799">
                  <c:v>0</c:v>
                </c:pt>
                <c:pt idx="7800">
                  <c:v>0</c:v>
                </c:pt>
                <c:pt idx="7801">
                  <c:v>0</c:v>
                </c:pt>
                <c:pt idx="7802">
                  <c:v>0</c:v>
                </c:pt>
                <c:pt idx="7803">
                  <c:v>0</c:v>
                </c:pt>
                <c:pt idx="7804">
                  <c:v>0</c:v>
                </c:pt>
                <c:pt idx="7805">
                  <c:v>0</c:v>
                </c:pt>
                <c:pt idx="7806">
                  <c:v>0</c:v>
                </c:pt>
                <c:pt idx="7807">
                  <c:v>0</c:v>
                </c:pt>
                <c:pt idx="7808">
                  <c:v>0</c:v>
                </c:pt>
                <c:pt idx="7809">
                  <c:v>0</c:v>
                </c:pt>
                <c:pt idx="7810">
                  <c:v>0</c:v>
                </c:pt>
                <c:pt idx="7811">
                  <c:v>0</c:v>
                </c:pt>
                <c:pt idx="7812">
                  <c:v>0</c:v>
                </c:pt>
                <c:pt idx="7813">
                  <c:v>0</c:v>
                </c:pt>
                <c:pt idx="7814">
                  <c:v>0</c:v>
                </c:pt>
                <c:pt idx="7815">
                  <c:v>0</c:v>
                </c:pt>
                <c:pt idx="7816">
                  <c:v>0</c:v>
                </c:pt>
                <c:pt idx="7817">
                  <c:v>0</c:v>
                </c:pt>
                <c:pt idx="7818">
                  <c:v>0</c:v>
                </c:pt>
                <c:pt idx="7819">
                  <c:v>0</c:v>
                </c:pt>
                <c:pt idx="7820">
                  <c:v>0</c:v>
                </c:pt>
                <c:pt idx="7821">
                  <c:v>0</c:v>
                </c:pt>
                <c:pt idx="7822">
                  <c:v>0</c:v>
                </c:pt>
                <c:pt idx="7823">
                  <c:v>0</c:v>
                </c:pt>
                <c:pt idx="7824">
                  <c:v>0</c:v>
                </c:pt>
                <c:pt idx="7825">
                  <c:v>0</c:v>
                </c:pt>
                <c:pt idx="7826">
                  <c:v>0</c:v>
                </c:pt>
                <c:pt idx="7827">
                  <c:v>0</c:v>
                </c:pt>
                <c:pt idx="7828">
                  <c:v>0</c:v>
                </c:pt>
                <c:pt idx="7829">
                  <c:v>0</c:v>
                </c:pt>
                <c:pt idx="7830">
                  <c:v>0</c:v>
                </c:pt>
                <c:pt idx="7831">
                  <c:v>0</c:v>
                </c:pt>
                <c:pt idx="7832">
                  <c:v>0</c:v>
                </c:pt>
                <c:pt idx="7833">
                  <c:v>0</c:v>
                </c:pt>
                <c:pt idx="7834">
                  <c:v>0</c:v>
                </c:pt>
                <c:pt idx="7835">
                  <c:v>0</c:v>
                </c:pt>
                <c:pt idx="7836">
                  <c:v>0</c:v>
                </c:pt>
                <c:pt idx="7837">
                  <c:v>0</c:v>
                </c:pt>
                <c:pt idx="7838">
                  <c:v>0</c:v>
                </c:pt>
                <c:pt idx="7839">
                  <c:v>0</c:v>
                </c:pt>
                <c:pt idx="7840">
                  <c:v>0</c:v>
                </c:pt>
                <c:pt idx="7841">
                  <c:v>0</c:v>
                </c:pt>
                <c:pt idx="7842">
                  <c:v>0</c:v>
                </c:pt>
                <c:pt idx="7843">
                  <c:v>0</c:v>
                </c:pt>
                <c:pt idx="7844">
                  <c:v>0</c:v>
                </c:pt>
                <c:pt idx="7845">
                  <c:v>0</c:v>
                </c:pt>
                <c:pt idx="7846">
                  <c:v>0</c:v>
                </c:pt>
                <c:pt idx="7847">
                  <c:v>0</c:v>
                </c:pt>
                <c:pt idx="7848">
                  <c:v>0</c:v>
                </c:pt>
                <c:pt idx="7849">
                  <c:v>0</c:v>
                </c:pt>
                <c:pt idx="7850">
                  <c:v>0</c:v>
                </c:pt>
                <c:pt idx="7851">
                  <c:v>0</c:v>
                </c:pt>
                <c:pt idx="7852">
                  <c:v>0</c:v>
                </c:pt>
                <c:pt idx="7853">
                  <c:v>0</c:v>
                </c:pt>
                <c:pt idx="7854">
                  <c:v>0</c:v>
                </c:pt>
                <c:pt idx="7855">
                  <c:v>9.416577329212672E-5</c:v>
                </c:pt>
                <c:pt idx="7856">
                  <c:v>0</c:v>
                </c:pt>
                <c:pt idx="7857">
                  <c:v>0</c:v>
                </c:pt>
                <c:pt idx="7858">
                  <c:v>0</c:v>
                </c:pt>
                <c:pt idx="7859">
                  <c:v>0</c:v>
                </c:pt>
                <c:pt idx="7860">
                  <c:v>0</c:v>
                </c:pt>
                <c:pt idx="7861">
                  <c:v>0</c:v>
                </c:pt>
                <c:pt idx="7862">
                  <c:v>0</c:v>
                </c:pt>
                <c:pt idx="7863">
                  <c:v>0</c:v>
                </c:pt>
                <c:pt idx="7864">
                  <c:v>0</c:v>
                </c:pt>
                <c:pt idx="7865">
                  <c:v>0</c:v>
                </c:pt>
                <c:pt idx="7866">
                  <c:v>0</c:v>
                </c:pt>
                <c:pt idx="7867">
                  <c:v>0</c:v>
                </c:pt>
                <c:pt idx="7868">
                  <c:v>0</c:v>
                </c:pt>
                <c:pt idx="7869">
                  <c:v>0</c:v>
                </c:pt>
                <c:pt idx="7870">
                  <c:v>0</c:v>
                </c:pt>
                <c:pt idx="7871">
                  <c:v>0</c:v>
                </c:pt>
                <c:pt idx="7872">
                  <c:v>0</c:v>
                </c:pt>
                <c:pt idx="7873">
                  <c:v>0</c:v>
                </c:pt>
                <c:pt idx="7874">
                  <c:v>0</c:v>
                </c:pt>
                <c:pt idx="7875">
                  <c:v>0</c:v>
                </c:pt>
                <c:pt idx="7876">
                  <c:v>0</c:v>
                </c:pt>
                <c:pt idx="7877">
                  <c:v>0</c:v>
                </c:pt>
                <c:pt idx="7878">
                  <c:v>0</c:v>
                </c:pt>
                <c:pt idx="7879">
                  <c:v>2.2995805524956788E-4</c:v>
                </c:pt>
                <c:pt idx="7880">
                  <c:v>8.505547953097363E-6</c:v>
                </c:pt>
                <c:pt idx="7881">
                  <c:v>5.9163996266953895E-4</c:v>
                </c:pt>
                <c:pt idx="7882">
                  <c:v>4.5110238555450634E-4</c:v>
                </c:pt>
                <c:pt idx="7883">
                  <c:v>7.9274738517533998E-4</c:v>
                </c:pt>
                <c:pt idx="7884">
                  <c:v>6.9752905995729174E-4</c:v>
                </c:pt>
                <c:pt idx="7885">
                  <c:v>3.7200819947146653E-4</c:v>
                </c:pt>
                <c:pt idx="7886">
                  <c:v>0</c:v>
                </c:pt>
                <c:pt idx="7887">
                  <c:v>0</c:v>
                </c:pt>
                <c:pt idx="7888">
                  <c:v>0</c:v>
                </c:pt>
                <c:pt idx="7889">
                  <c:v>0</c:v>
                </c:pt>
                <c:pt idx="7890">
                  <c:v>0</c:v>
                </c:pt>
                <c:pt idx="7891">
                  <c:v>0</c:v>
                </c:pt>
                <c:pt idx="7892">
                  <c:v>0</c:v>
                </c:pt>
                <c:pt idx="7893">
                  <c:v>0</c:v>
                </c:pt>
                <c:pt idx="7894">
                  <c:v>0</c:v>
                </c:pt>
                <c:pt idx="7895">
                  <c:v>0</c:v>
                </c:pt>
                <c:pt idx="7896">
                  <c:v>0</c:v>
                </c:pt>
                <c:pt idx="7897">
                  <c:v>0</c:v>
                </c:pt>
                <c:pt idx="7898">
                  <c:v>0</c:v>
                </c:pt>
                <c:pt idx="7899">
                  <c:v>0</c:v>
                </c:pt>
                <c:pt idx="7900">
                  <c:v>0</c:v>
                </c:pt>
                <c:pt idx="7901">
                  <c:v>8.278676638412112E-4</c:v>
                </c:pt>
                <c:pt idx="7902">
                  <c:v>3.2520406055882838E-3</c:v>
                </c:pt>
                <c:pt idx="7903">
                  <c:v>2.6995778909198612E-3</c:v>
                </c:pt>
                <c:pt idx="7904">
                  <c:v>7.1028678550725838E-4</c:v>
                </c:pt>
                <c:pt idx="7905">
                  <c:v>1.9566522017226893E-4</c:v>
                </c:pt>
                <c:pt idx="7906">
                  <c:v>0</c:v>
                </c:pt>
                <c:pt idx="7907">
                  <c:v>0</c:v>
                </c:pt>
                <c:pt idx="7908">
                  <c:v>0</c:v>
                </c:pt>
                <c:pt idx="7909">
                  <c:v>0</c:v>
                </c:pt>
                <c:pt idx="7910">
                  <c:v>0</c:v>
                </c:pt>
                <c:pt idx="7911">
                  <c:v>0</c:v>
                </c:pt>
                <c:pt idx="7912">
                  <c:v>0</c:v>
                </c:pt>
                <c:pt idx="7913">
                  <c:v>0</c:v>
                </c:pt>
                <c:pt idx="7914">
                  <c:v>0</c:v>
                </c:pt>
                <c:pt idx="7915">
                  <c:v>0</c:v>
                </c:pt>
                <c:pt idx="7916">
                  <c:v>0</c:v>
                </c:pt>
                <c:pt idx="7917">
                  <c:v>0</c:v>
                </c:pt>
                <c:pt idx="7918">
                  <c:v>0</c:v>
                </c:pt>
                <c:pt idx="7919">
                  <c:v>0</c:v>
                </c:pt>
                <c:pt idx="7920">
                  <c:v>0</c:v>
                </c:pt>
                <c:pt idx="7921">
                  <c:v>0</c:v>
                </c:pt>
                <c:pt idx="7922">
                  <c:v>0</c:v>
                </c:pt>
                <c:pt idx="7923">
                  <c:v>0</c:v>
                </c:pt>
                <c:pt idx="7924">
                  <c:v>0</c:v>
                </c:pt>
                <c:pt idx="7925">
                  <c:v>0</c:v>
                </c:pt>
                <c:pt idx="7926">
                  <c:v>0</c:v>
                </c:pt>
                <c:pt idx="7927">
                  <c:v>0</c:v>
                </c:pt>
                <c:pt idx="7928">
                  <c:v>0</c:v>
                </c:pt>
                <c:pt idx="7929">
                  <c:v>0</c:v>
                </c:pt>
                <c:pt idx="7930">
                  <c:v>0</c:v>
                </c:pt>
                <c:pt idx="7931">
                  <c:v>0</c:v>
                </c:pt>
                <c:pt idx="7932">
                  <c:v>0</c:v>
                </c:pt>
                <c:pt idx="7933">
                  <c:v>0</c:v>
                </c:pt>
                <c:pt idx="7934">
                  <c:v>0</c:v>
                </c:pt>
                <c:pt idx="7935">
                  <c:v>0</c:v>
                </c:pt>
                <c:pt idx="7936">
                  <c:v>0</c:v>
                </c:pt>
                <c:pt idx="7937">
                  <c:v>0</c:v>
                </c:pt>
                <c:pt idx="7938">
                  <c:v>0</c:v>
                </c:pt>
                <c:pt idx="7939">
                  <c:v>1.2411724143696441E-2</c:v>
                </c:pt>
                <c:pt idx="7940">
                  <c:v>0</c:v>
                </c:pt>
                <c:pt idx="7941">
                  <c:v>1.3677745822172202E-2</c:v>
                </c:pt>
                <c:pt idx="7942">
                  <c:v>0</c:v>
                </c:pt>
                <c:pt idx="7943">
                  <c:v>0</c:v>
                </c:pt>
                <c:pt idx="7944">
                  <c:v>0</c:v>
                </c:pt>
                <c:pt idx="7945">
                  <c:v>0</c:v>
                </c:pt>
                <c:pt idx="7946">
                  <c:v>0</c:v>
                </c:pt>
                <c:pt idx="7947">
                  <c:v>0</c:v>
                </c:pt>
                <c:pt idx="7948">
                  <c:v>0</c:v>
                </c:pt>
                <c:pt idx="7949">
                  <c:v>0</c:v>
                </c:pt>
                <c:pt idx="7950">
                  <c:v>0</c:v>
                </c:pt>
                <c:pt idx="7951">
                  <c:v>0</c:v>
                </c:pt>
                <c:pt idx="7952">
                  <c:v>0</c:v>
                </c:pt>
                <c:pt idx="7953">
                  <c:v>0</c:v>
                </c:pt>
                <c:pt idx="7954">
                  <c:v>0</c:v>
                </c:pt>
                <c:pt idx="7955">
                  <c:v>0</c:v>
                </c:pt>
                <c:pt idx="7956">
                  <c:v>0</c:v>
                </c:pt>
                <c:pt idx="7957">
                  <c:v>0</c:v>
                </c:pt>
                <c:pt idx="7958">
                  <c:v>0</c:v>
                </c:pt>
                <c:pt idx="7959">
                  <c:v>0</c:v>
                </c:pt>
                <c:pt idx="7960">
                  <c:v>0</c:v>
                </c:pt>
                <c:pt idx="7961">
                  <c:v>0</c:v>
                </c:pt>
                <c:pt idx="7962">
                  <c:v>0</c:v>
                </c:pt>
                <c:pt idx="7963">
                  <c:v>0</c:v>
                </c:pt>
                <c:pt idx="7964">
                  <c:v>0</c:v>
                </c:pt>
                <c:pt idx="7965">
                  <c:v>0</c:v>
                </c:pt>
                <c:pt idx="7966">
                  <c:v>0</c:v>
                </c:pt>
                <c:pt idx="7967">
                  <c:v>0</c:v>
                </c:pt>
                <c:pt idx="7968">
                  <c:v>0</c:v>
                </c:pt>
                <c:pt idx="7969">
                  <c:v>0</c:v>
                </c:pt>
                <c:pt idx="7970">
                  <c:v>0</c:v>
                </c:pt>
                <c:pt idx="7971">
                  <c:v>0</c:v>
                </c:pt>
                <c:pt idx="7972">
                  <c:v>0</c:v>
                </c:pt>
                <c:pt idx="7973">
                  <c:v>0</c:v>
                </c:pt>
                <c:pt idx="7974">
                  <c:v>0</c:v>
                </c:pt>
                <c:pt idx="7975">
                  <c:v>0</c:v>
                </c:pt>
                <c:pt idx="7976">
                  <c:v>0</c:v>
                </c:pt>
                <c:pt idx="7977">
                  <c:v>0</c:v>
                </c:pt>
                <c:pt idx="7978">
                  <c:v>0</c:v>
                </c:pt>
                <c:pt idx="7979">
                  <c:v>0</c:v>
                </c:pt>
                <c:pt idx="7980">
                  <c:v>0</c:v>
                </c:pt>
                <c:pt idx="7981">
                  <c:v>0</c:v>
                </c:pt>
                <c:pt idx="7982">
                  <c:v>0</c:v>
                </c:pt>
                <c:pt idx="7983">
                  <c:v>0</c:v>
                </c:pt>
                <c:pt idx="7984">
                  <c:v>0</c:v>
                </c:pt>
                <c:pt idx="7985">
                  <c:v>0</c:v>
                </c:pt>
                <c:pt idx="7986">
                  <c:v>0</c:v>
                </c:pt>
                <c:pt idx="7987">
                  <c:v>2.3799381184070397E-3</c:v>
                </c:pt>
                <c:pt idx="7988">
                  <c:v>0</c:v>
                </c:pt>
                <c:pt idx="7989">
                  <c:v>0</c:v>
                </c:pt>
                <c:pt idx="7990">
                  <c:v>0</c:v>
                </c:pt>
                <c:pt idx="7991">
                  <c:v>0</c:v>
                </c:pt>
                <c:pt idx="7992">
                  <c:v>0</c:v>
                </c:pt>
                <c:pt idx="7993">
                  <c:v>0</c:v>
                </c:pt>
                <c:pt idx="7994">
                  <c:v>0</c:v>
                </c:pt>
                <c:pt idx="7995">
                  <c:v>0</c:v>
                </c:pt>
                <c:pt idx="7996">
                  <c:v>0</c:v>
                </c:pt>
                <c:pt idx="7997">
                  <c:v>0</c:v>
                </c:pt>
                <c:pt idx="7998">
                  <c:v>0</c:v>
                </c:pt>
                <c:pt idx="7999">
                  <c:v>0</c:v>
                </c:pt>
                <c:pt idx="8000">
                  <c:v>0</c:v>
                </c:pt>
                <c:pt idx="8001">
                  <c:v>0</c:v>
                </c:pt>
                <c:pt idx="8002">
                  <c:v>0</c:v>
                </c:pt>
                <c:pt idx="8003">
                  <c:v>0</c:v>
                </c:pt>
                <c:pt idx="8004">
                  <c:v>0</c:v>
                </c:pt>
                <c:pt idx="8005">
                  <c:v>0</c:v>
                </c:pt>
                <c:pt idx="8006">
                  <c:v>0</c:v>
                </c:pt>
                <c:pt idx="8007">
                  <c:v>0</c:v>
                </c:pt>
                <c:pt idx="8008">
                  <c:v>0</c:v>
                </c:pt>
                <c:pt idx="8009">
                  <c:v>0</c:v>
                </c:pt>
                <c:pt idx="8010">
                  <c:v>0</c:v>
                </c:pt>
                <c:pt idx="8011">
                  <c:v>0</c:v>
                </c:pt>
                <c:pt idx="8012">
                  <c:v>0</c:v>
                </c:pt>
                <c:pt idx="8013">
                  <c:v>0</c:v>
                </c:pt>
                <c:pt idx="8014">
                  <c:v>0</c:v>
                </c:pt>
                <c:pt idx="8015">
                  <c:v>0</c:v>
                </c:pt>
                <c:pt idx="8016">
                  <c:v>0</c:v>
                </c:pt>
                <c:pt idx="8017">
                  <c:v>0</c:v>
                </c:pt>
                <c:pt idx="8018">
                  <c:v>0</c:v>
                </c:pt>
                <c:pt idx="8019">
                  <c:v>0</c:v>
                </c:pt>
                <c:pt idx="8020">
                  <c:v>0</c:v>
                </c:pt>
                <c:pt idx="8021">
                  <c:v>0</c:v>
                </c:pt>
                <c:pt idx="8022">
                  <c:v>0</c:v>
                </c:pt>
                <c:pt idx="8023">
                  <c:v>0</c:v>
                </c:pt>
                <c:pt idx="8024">
                  <c:v>0</c:v>
                </c:pt>
                <c:pt idx="8025">
                  <c:v>0</c:v>
                </c:pt>
                <c:pt idx="8026">
                  <c:v>0</c:v>
                </c:pt>
                <c:pt idx="8027">
                  <c:v>0</c:v>
                </c:pt>
                <c:pt idx="8028">
                  <c:v>0</c:v>
                </c:pt>
                <c:pt idx="8029">
                  <c:v>0</c:v>
                </c:pt>
                <c:pt idx="8030">
                  <c:v>0</c:v>
                </c:pt>
                <c:pt idx="8031">
                  <c:v>0</c:v>
                </c:pt>
                <c:pt idx="8032">
                  <c:v>0</c:v>
                </c:pt>
                <c:pt idx="8033">
                  <c:v>0</c:v>
                </c:pt>
                <c:pt idx="8034">
                  <c:v>0</c:v>
                </c:pt>
                <c:pt idx="8035">
                  <c:v>0</c:v>
                </c:pt>
                <c:pt idx="8036">
                  <c:v>0</c:v>
                </c:pt>
                <c:pt idx="8037">
                  <c:v>1.1957816606222673E-3</c:v>
                </c:pt>
                <c:pt idx="8038">
                  <c:v>0</c:v>
                </c:pt>
                <c:pt idx="8039">
                  <c:v>0</c:v>
                </c:pt>
                <c:pt idx="8040">
                  <c:v>0</c:v>
                </c:pt>
                <c:pt idx="8041">
                  <c:v>0</c:v>
                </c:pt>
                <c:pt idx="8042">
                  <c:v>0</c:v>
                </c:pt>
                <c:pt idx="8043">
                  <c:v>0</c:v>
                </c:pt>
                <c:pt idx="8044">
                  <c:v>0</c:v>
                </c:pt>
                <c:pt idx="8045">
                  <c:v>0</c:v>
                </c:pt>
                <c:pt idx="8046">
                  <c:v>0</c:v>
                </c:pt>
                <c:pt idx="8047">
                  <c:v>0</c:v>
                </c:pt>
                <c:pt idx="8048">
                  <c:v>0</c:v>
                </c:pt>
                <c:pt idx="8049">
                  <c:v>0</c:v>
                </c:pt>
                <c:pt idx="8050">
                  <c:v>0</c:v>
                </c:pt>
                <c:pt idx="8051">
                  <c:v>0</c:v>
                </c:pt>
                <c:pt idx="8052">
                  <c:v>0</c:v>
                </c:pt>
                <c:pt idx="8053">
                  <c:v>0</c:v>
                </c:pt>
                <c:pt idx="8054">
                  <c:v>0</c:v>
                </c:pt>
                <c:pt idx="8055">
                  <c:v>0</c:v>
                </c:pt>
                <c:pt idx="8056">
                  <c:v>0</c:v>
                </c:pt>
                <c:pt idx="8057">
                  <c:v>0</c:v>
                </c:pt>
                <c:pt idx="8058">
                  <c:v>0</c:v>
                </c:pt>
                <c:pt idx="8059">
                  <c:v>0</c:v>
                </c:pt>
                <c:pt idx="8060">
                  <c:v>0</c:v>
                </c:pt>
                <c:pt idx="8061">
                  <c:v>0</c:v>
                </c:pt>
                <c:pt idx="8062">
                  <c:v>0</c:v>
                </c:pt>
                <c:pt idx="8063">
                  <c:v>0</c:v>
                </c:pt>
                <c:pt idx="8064">
                  <c:v>0</c:v>
                </c:pt>
                <c:pt idx="8065">
                  <c:v>0</c:v>
                </c:pt>
                <c:pt idx="8066">
                  <c:v>0</c:v>
                </c:pt>
                <c:pt idx="8067">
                  <c:v>0</c:v>
                </c:pt>
                <c:pt idx="8068">
                  <c:v>0</c:v>
                </c:pt>
                <c:pt idx="8069">
                  <c:v>0</c:v>
                </c:pt>
                <c:pt idx="8070">
                  <c:v>5.1846539359658411E-4</c:v>
                </c:pt>
                <c:pt idx="8071">
                  <c:v>1.1739011760741162E-3</c:v>
                </c:pt>
                <c:pt idx="8072">
                  <c:v>5.7727473580791266E-4</c:v>
                </c:pt>
                <c:pt idx="8073">
                  <c:v>3.1599584813706889E-4</c:v>
                </c:pt>
                <c:pt idx="8074">
                  <c:v>0</c:v>
                </c:pt>
                <c:pt idx="8075">
                  <c:v>0</c:v>
                </c:pt>
                <c:pt idx="8076">
                  <c:v>0</c:v>
                </c:pt>
                <c:pt idx="8077">
                  <c:v>0</c:v>
                </c:pt>
                <c:pt idx="8078">
                  <c:v>0</c:v>
                </c:pt>
                <c:pt idx="8079">
                  <c:v>0</c:v>
                </c:pt>
                <c:pt idx="8080">
                  <c:v>0</c:v>
                </c:pt>
                <c:pt idx="8081">
                  <c:v>0</c:v>
                </c:pt>
                <c:pt idx="8082">
                  <c:v>1.3498143366468714E-4</c:v>
                </c:pt>
                <c:pt idx="8083">
                  <c:v>4.6782002143950282E-4</c:v>
                </c:pt>
                <c:pt idx="8084">
                  <c:v>0</c:v>
                </c:pt>
                <c:pt idx="8085">
                  <c:v>0</c:v>
                </c:pt>
                <c:pt idx="8086">
                  <c:v>0</c:v>
                </c:pt>
                <c:pt idx="8087">
                  <c:v>0</c:v>
                </c:pt>
                <c:pt idx="8088">
                  <c:v>0</c:v>
                </c:pt>
                <c:pt idx="8089">
                  <c:v>0</c:v>
                </c:pt>
                <c:pt idx="8090">
                  <c:v>0</c:v>
                </c:pt>
                <c:pt idx="8091">
                  <c:v>0</c:v>
                </c:pt>
                <c:pt idx="8092">
                  <c:v>0</c:v>
                </c:pt>
                <c:pt idx="8093">
                  <c:v>0</c:v>
                </c:pt>
                <c:pt idx="8094">
                  <c:v>0</c:v>
                </c:pt>
                <c:pt idx="8095">
                  <c:v>0</c:v>
                </c:pt>
                <c:pt idx="8096">
                  <c:v>0</c:v>
                </c:pt>
                <c:pt idx="8097">
                  <c:v>0</c:v>
                </c:pt>
                <c:pt idx="8098">
                  <c:v>0</c:v>
                </c:pt>
                <c:pt idx="8099">
                  <c:v>0</c:v>
                </c:pt>
                <c:pt idx="8100">
                  <c:v>0</c:v>
                </c:pt>
                <c:pt idx="8101">
                  <c:v>0</c:v>
                </c:pt>
                <c:pt idx="8102">
                  <c:v>0</c:v>
                </c:pt>
                <c:pt idx="8103">
                  <c:v>0</c:v>
                </c:pt>
                <c:pt idx="8104">
                  <c:v>0</c:v>
                </c:pt>
                <c:pt idx="8105">
                  <c:v>2.8688347382886885E-2</c:v>
                </c:pt>
                <c:pt idx="8106">
                  <c:v>2.9513087963600748E-2</c:v>
                </c:pt>
                <c:pt idx="8107">
                  <c:v>5.278647511952652E-2</c:v>
                </c:pt>
                <c:pt idx="8108">
                  <c:v>2.6902713740940905E-3</c:v>
                </c:pt>
                <c:pt idx="8109">
                  <c:v>4.2712734099888145E-3</c:v>
                </c:pt>
                <c:pt idx="8110">
                  <c:v>0</c:v>
                </c:pt>
                <c:pt idx="8111">
                  <c:v>0</c:v>
                </c:pt>
                <c:pt idx="8112">
                  <c:v>0</c:v>
                </c:pt>
                <c:pt idx="8113">
                  <c:v>0</c:v>
                </c:pt>
                <c:pt idx="8114">
                  <c:v>0</c:v>
                </c:pt>
                <c:pt idx="8115">
                  <c:v>0</c:v>
                </c:pt>
                <c:pt idx="8116">
                  <c:v>0</c:v>
                </c:pt>
                <c:pt idx="8117">
                  <c:v>0</c:v>
                </c:pt>
                <c:pt idx="8118">
                  <c:v>0</c:v>
                </c:pt>
                <c:pt idx="8119">
                  <c:v>0</c:v>
                </c:pt>
                <c:pt idx="8120">
                  <c:v>0</c:v>
                </c:pt>
                <c:pt idx="8121">
                  <c:v>0</c:v>
                </c:pt>
                <c:pt idx="8122">
                  <c:v>0</c:v>
                </c:pt>
                <c:pt idx="8123">
                  <c:v>0</c:v>
                </c:pt>
                <c:pt idx="8124">
                  <c:v>0</c:v>
                </c:pt>
                <c:pt idx="8125">
                  <c:v>0</c:v>
                </c:pt>
                <c:pt idx="8126">
                  <c:v>0</c:v>
                </c:pt>
                <c:pt idx="8127">
                  <c:v>0</c:v>
                </c:pt>
                <c:pt idx="8128">
                  <c:v>0</c:v>
                </c:pt>
                <c:pt idx="8129">
                  <c:v>0</c:v>
                </c:pt>
                <c:pt idx="8130">
                  <c:v>0.40559167792508283</c:v>
                </c:pt>
                <c:pt idx="8131">
                  <c:v>5.6595915883272626E-4</c:v>
                </c:pt>
                <c:pt idx="8132">
                  <c:v>0</c:v>
                </c:pt>
                <c:pt idx="8133">
                  <c:v>3.2510054007743282E-3</c:v>
                </c:pt>
                <c:pt idx="8134">
                  <c:v>0</c:v>
                </c:pt>
                <c:pt idx="8135">
                  <c:v>0</c:v>
                </c:pt>
                <c:pt idx="8136">
                  <c:v>0</c:v>
                </c:pt>
                <c:pt idx="8137">
                  <c:v>0</c:v>
                </c:pt>
                <c:pt idx="8138">
                  <c:v>0</c:v>
                </c:pt>
                <c:pt idx="8139">
                  <c:v>0</c:v>
                </c:pt>
                <c:pt idx="8140">
                  <c:v>0</c:v>
                </c:pt>
                <c:pt idx="8141">
                  <c:v>0</c:v>
                </c:pt>
                <c:pt idx="8142">
                  <c:v>8.2880967481124954E-4</c:v>
                </c:pt>
                <c:pt idx="8143">
                  <c:v>1.1851849818855723E-3</c:v>
                </c:pt>
                <c:pt idx="8144">
                  <c:v>5.4638553719464557E-4</c:v>
                </c:pt>
                <c:pt idx="8145">
                  <c:v>0</c:v>
                </c:pt>
                <c:pt idx="8146">
                  <c:v>0</c:v>
                </c:pt>
                <c:pt idx="8147">
                  <c:v>0</c:v>
                </c:pt>
                <c:pt idx="8148">
                  <c:v>0</c:v>
                </c:pt>
                <c:pt idx="8149">
                  <c:v>0</c:v>
                </c:pt>
                <c:pt idx="8150">
                  <c:v>0</c:v>
                </c:pt>
                <c:pt idx="8151">
                  <c:v>0</c:v>
                </c:pt>
                <c:pt idx="8152">
                  <c:v>0</c:v>
                </c:pt>
                <c:pt idx="8153">
                  <c:v>0</c:v>
                </c:pt>
                <c:pt idx="8154">
                  <c:v>7.2703674155532531E-3</c:v>
                </c:pt>
                <c:pt idx="8155">
                  <c:v>4.3331131397262392E-2</c:v>
                </c:pt>
                <c:pt idx="8156">
                  <c:v>4.7558252898737084E-3</c:v>
                </c:pt>
                <c:pt idx="8157">
                  <c:v>4.9066544523431962E-4</c:v>
                </c:pt>
                <c:pt idx="8158">
                  <c:v>0</c:v>
                </c:pt>
                <c:pt idx="8159">
                  <c:v>0</c:v>
                </c:pt>
                <c:pt idx="8160">
                  <c:v>0</c:v>
                </c:pt>
                <c:pt idx="8161">
                  <c:v>0</c:v>
                </c:pt>
                <c:pt idx="8162">
                  <c:v>0</c:v>
                </c:pt>
                <c:pt idx="8163">
                  <c:v>0</c:v>
                </c:pt>
                <c:pt idx="8164">
                  <c:v>0</c:v>
                </c:pt>
                <c:pt idx="8165">
                  <c:v>0</c:v>
                </c:pt>
                <c:pt idx="8166">
                  <c:v>0</c:v>
                </c:pt>
                <c:pt idx="8167">
                  <c:v>0</c:v>
                </c:pt>
                <c:pt idx="8168">
                  <c:v>2.5968924773528044E-4</c:v>
                </c:pt>
                <c:pt idx="8169">
                  <c:v>4.5068092147488063E-4</c:v>
                </c:pt>
                <c:pt idx="8170">
                  <c:v>1.4754194341764173E-4</c:v>
                </c:pt>
                <c:pt idx="8171">
                  <c:v>0</c:v>
                </c:pt>
                <c:pt idx="8172">
                  <c:v>0</c:v>
                </c:pt>
                <c:pt idx="8173">
                  <c:v>0</c:v>
                </c:pt>
                <c:pt idx="8174">
                  <c:v>0</c:v>
                </c:pt>
                <c:pt idx="8175">
                  <c:v>0</c:v>
                </c:pt>
                <c:pt idx="8176">
                  <c:v>0</c:v>
                </c:pt>
                <c:pt idx="8177">
                  <c:v>3.885173952402946E-4</c:v>
                </c:pt>
                <c:pt idx="8178">
                  <c:v>1.6991507755016511E-3</c:v>
                </c:pt>
                <c:pt idx="8179">
                  <c:v>3.151561161871131E-2</c:v>
                </c:pt>
                <c:pt idx="8180">
                  <c:v>6.1390507827289763E-3</c:v>
                </c:pt>
                <c:pt idx="8181">
                  <c:v>2.3064715857348966E-2</c:v>
                </c:pt>
                <c:pt idx="8182">
                  <c:v>7.2234977527416383E-4</c:v>
                </c:pt>
                <c:pt idx="8183">
                  <c:v>0</c:v>
                </c:pt>
                <c:pt idx="8184">
                  <c:v>0</c:v>
                </c:pt>
                <c:pt idx="8185">
                  <c:v>0</c:v>
                </c:pt>
                <c:pt idx="8186">
                  <c:v>0</c:v>
                </c:pt>
                <c:pt idx="8187">
                  <c:v>0</c:v>
                </c:pt>
                <c:pt idx="8188">
                  <c:v>0</c:v>
                </c:pt>
                <c:pt idx="8189">
                  <c:v>0</c:v>
                </c:pt>
                <c:pt idx="8190">
                  <c:v>0</c:v>
                </c:pt>
                <c:pt idx="8191">
                  <c:v>0</c:v>
                </c:pt>
                <c:pt idx="8192">
                  <c:v>3.2523608045430095E-4</c:v>
                </c:pt>
                <c:pt idx="8193">
                  <c:v>7.2764565990286322E-4</c:v>
                </c:pt>
                <c:pt idx="8194">
                  <c:v>4.7269325831097905E-4</c:v>
                </c:pt>
                <c:pt idx="8195">
                  <c:v>0</c:v>
                </c:pt>
                <c:pt idx="8196">
                  <c:v>0</c:v>
                </c:pt>
                <c:pt idx="8197">
                  <c:v>0</c:v>
                </c:pt>
                <c:pt idx="8198">
                  <c:v>0</c:v>
                </c:pt>
                <c:pt idx="8199">
                  <c:v>0</c:v>
                </c:pt>
                <c:pt idx="8200">
                  <c:v>0</c:v>
                </c:pt>
                <c:pt idx="8201">
                  <c:v>5.9157332905375936E-4</c:v>
                </c:pt>
                <c:pt idx="8202">
                  <c:v>9.2814100563996403E-4</c:v>
                </c:pt>
                <c:pt idx="8203">
                  <c:v>4.5568027560525309E-3</c:v>
                </c:pt>
                <c:pt idx="8204">
                  <c:v>0</c:v>
                </c:pt>
                <c:pt idx="8205">
                  <c:v>1.2721287179890003E-2</c:v>
                </c:pt>
                <c:pt idx="8206">
                  <c:v>0</c:v>
                </c:pt>
                <c:pt idx="8207">
                  <c:v>0</c:v>
                </c:pt>
                <c:pt idx="8208">
                  <c:v>0</c:v>
                </c:pt>
                <c:pt idx="8209">
                  <c:v>0</c:v>
                </c:pt>
                <c:pt idx="8210">
                  <c:v>0</c:v>
                </c:pt>
                <c:pt idx="8211">
                  <c:v>0</c:v>
                </c:pt>
                <c:pt idx="8212">
                  <c:v>0</c:v>
                </c:pt>
                <c:pt idx="8213">
                  <c:v>0</c:v>
                </c:pt>
                <c:pt idx="8214">
                  <c:v>0</c:v>
                </c:pt>
                <c:pt idx="8215">
                  <c:v>4.2639914961906128E-4</c:v>
                </c:pt>
                <c:pt idx="8216">
                  <c:v>9.8508758016662193E-4</c:v>
                </c:pt>
                <c:pt idx="8217">
                  <c:v>1.9690443435515207E-3</c:v>
                </c:pt>
                <c:pt idx="8218">
                  <c:v>4.2653756044967349E-4</c:v>
                </c:pt>
                <c:pt idx="8219">
                  <c:v>0</c:v>
                </c:pt>
                <c:pt idx="8220">
                  <c:v>0</c:v>
                </c:pt>
                <c:pt idx="8221">
                  <c:v>0</c:v>
                </c:pt>
                <c:pt idx="8222">
                  <c:v>0</c:v>
                </c:pt>
                <c:pt idx="8223">
                  <c:v>0</c:v>
                </c:pt>
                <c:pt idx="8224">
                  <c:v>0</c:v>
                </c:pt>
                <c:pt idx="8225">
                  <c:v>1.4990632004749827E-4</c:v>
                </c:pt>
                <c:pt idx="8226">
                  <c:v>3.7154672818691799E-4</c:v>
                </c:pt>
                <c:pt idx="8227">
                  <c:v>3.5433448122724801E-3</c:v>
                </c:pt>
                <c:pt idx="8228">
                  <c:v>0</c:v>
                </c:pt>
                <c:pt idx="8229">
                  <c:v>4.3089107630793298E-3</c:v>
                </c:pt>
                <c:pt idx="8230">
                  <c:v>0</c:v>
                </c:pt>
                <c:pt idx="8231">
                  <c:v>0</c:v>
                </c:pt>
                <c:pt idx="8232">
                  <c:v>0</c:v>
                </c:pt>
                <c:pt idx="8233">
                  <c:v>0</c:v>
                </c:pt>
                <c:pt idx="8234">
                  <c:v>0</c:v>
                </c:pt>
                <c:pt idx="8235">
                  <c:v>0</c:v>
                </c:pt>
                <c:pt idx="8236">
                  <c:v>0</c:v>
                </c:pt>
                <c:pt idx="8237">
                  <c:v>0</c:v>
                </c:pt>
                <c:pt idx="8238">
                  <c:v>0</c:v>
                </c:pt>
                <c:pt idx="8239">
                  <c:v>0</c:v>
                </c:pt>
                <c:pt idx="8240">
                  <c:v>1.3575285441576911E-3</c:v>
                </c:pt>
                <c:pt idx="8241">
                  <c:v>1.1912712141161294E-3</c:v>
                </c:pt>
                <c:pt idx="8242">
                  <c:v>3.1081250998517512E-4</c:v>
                </c:pt>
                <c:pt idx="8243">
                  <c:v>1.2236872217511371E-4</c:v>
                </c:pt>
                <c:pt idx="8244">
                  <c:v>0</c:v>
                </c:pt>
                <c:pt idx="8245">
                  <c:v>0</c:v>
                </c:pt>
                <c:pt idx="8246">
                  <c:v>0</c:v>
                </c:pt>
                <c:pt idx="8247">
                  <c:v>0</c:v>
                </c:pt>
                <c:pt idx="8248">
                  <c:v>0</c:v>
                </c:pt>
                <c:pt idx="8249">
                  <c:v>0</c:v>
                </c:pt>
                <c:pt idx="8250">
                  <c:v>0</c:v>
                </c:pt>
                <c:pt idx="8251">
                  <c:v>0</c:v>
                </c:pt>
                <c:pt idx="8252">
                  <c:v>0</c:v>
                </c:pt>
                <c:pt idx="8253">
                  <c:v>0</c:v>
                </c:pt>
                <c:pt idx="8254">
                  <c:v>0</c:v>
                </c:pt>
                <c:pt idx="8255">
                  <c:v>0</c:v>
                </c:pt>
                <c:pt idx="8256">
                  <c:v>0</c:v>
                </c:pt>
                <c:pt idx="8257">
                  <c:v>0</c:v>
                </c:pt>
                <c:pt idx="8258">
                  <c:v>0</c:v>
                </c:pt>
                <c:pt idx="8259">
                  <c:v>0</c:v>
                </c:pt>
                <c:pt idx="8260">
                  <c:v>0</c:v>
                </c:pt>
                <c:pt idx="8261">
                  <c:v>0</c:v>
                </c:pt>
                <c:pt idx="8262">
                  <c:v>0</c:v>
                </c:pt>
                <c:pt idx="8263">
                  <c:v>0</c:v>
                </c:pt>
                <c:pt idx="8264">
                  <c:v>0</c:v>
                </c:pt>
                <c:pt idx="8265">
                  <c:v>0</c:v>
                </c:pt>
                <c:pt idx="8266">
                  <c:v>0</c:v>
                </c:pt>
                <c:pt idx="8267">
                  <c:v>0</c:v>
                </c:pt>
                <c:pt idx="8268">
                  <c:v>0</c:v>
                </c:pt>
                <c:pt idx="8269">
                  <c:v>0</c:v>
                </c:pt>
                <c:pt idx="8270">
                  <c:v>0</c:v>
                </c:pt>
                <c:pt idx="8271">
                  <c:v>0</c:v>
                </c:pt>
                <c:pt idx="8272">
                  <c:v>0</c:v>
                </c:pt>
                <c:pt idx="8273">
                  <c:v>0</c:v>
                </c:pt>
                <c:pt idx="8274">
                  <c:v>0</c:v>
                </c:pt>
                <c:pt idx="8275">
                  <c:v>0</c:v>
                </c:pt>
                <c:pt idx="8276">
                  <c:v>0</c:v>
                </c:pt>
                <c:pt idx="8277">
                  <c:v>0.34540536232841385</c:v>
                </c:pt>
                <c:pt idx="8278">
                  <c:v>0</c:v>
                </c:pt>
                <c:pt idx="8279">
                  <c:v>0</c:v>
                </c:pt>
                <c:pt idx="8280">
                  <c:v>0</c:v>
                </c:pt>
                <c:pt idx="8281">
                  <c:v>0</c:v>
                </c:pt>
                <c:pt idx="8282">
                  <c:v>0</c:v>
                </c:pt>
                <c:pt idx="8283">
                  <c:v>0</c:v>
                </c:pt>
                <c:pt idx="8284">
                  <c:v>0</c:v>
                </c:pt>
                <c:pt idx="8285">
                  <c:v>0</c:v>
                </c:pt>
                <c:pt idx="8286">
                  <c:v>0</c:v>
                </c:pt>
                <c:pt idx="8287">
                  <c:v>0</c:v>
                </c:pt>
                <c:pt idx="8288">
                  <c:v>6.4442565314842219E-4</c:v>
                </c:pt>
                <c:pt idx="8289">
                  <c:v>1.604269389051713E-4</c:v>
                </c:pt>
                <c:pt idx="8290">
                  <c:v>0</c:v>
                </c:pt>
                <c:pt idx="8291">
                  <c:v>0</c:v>
                </c:pt>
                <c:pt idx="8292">
                  <c:v>0</c:v>
                </c:pt>
                <c:pt idx="8293">
                  <c:v>0</c:v>
                </c:pt>
                <c:pt idx="8294">
                  <c:v>0</c:v>
                </c:pt>
                <c:pt idx="8295">
                  <c:v>0</c:v>
                </c:pt>
                <c:pt idx="8296">
                  <c:v>0</c:v>
                </c:pt>
                <c:pt idx="8297">
                  <c:v>0</c:v>
                </c:pt>
                <c:pt idx="8298">
                  <c:v>0</c:v>
                </c:pt>
                <c:pt idx="8299">
                  <c:v>0.10166270591787786</c:v>
                </c:pt>
                <c:pt idx="8300">
                  <c:v>0</c:v>
                </c:pt>
                <c:pt idx="8301">
                  <c:v>0.14096174317968271</c:v>
                </c:pt>
                <c:pt idx="8302">
                  <c:v>0</c:v>
                </c:pt>
                <c:pt idx="8303">
                  <c:v>0</c:v>
                </c:pt>
                <c:pt idx="8304">
                  <c:v>0</c:v>
                </c:pt>
                <c:pt idx="8305">
                  <c:v>0</c:v>
                </c:pt>
                <c:pt idx="8306">
                  <c:v>0</c:v>
                </c:pt>
                <c:pt idx="8307">
                  <c:v>0</c:v>
                </c:pt>
                <c:pt idx="8308">
                  <c:v>0</c:v>
                </c:pt>
                <c:pt idx="8309">
                  <c:v>0</c:v>
                </c:pt>
                <c:pt idx="8310">
                  <c:v>7.132503888222497E-4</c:v>
                </c:pt>
                <c:pt idx="8311">
                  <c:v>1.0338697412510833E-3</c:v>
                </c:pt>
                <c:pt idx="8312">
                  <c:v>4.2685584862778671E-4</c:v>
                </c:pt>
                <c:pt idx="8313">
                  <c:v>8.3459656286017693E-5</c:v>
                </c:pt>
                <c:pt idx="8314">
                  <c:v>0</c:v>
                </c:pt>
                <c:pt idx="8315">
                  <c:v>0</c:v>
                </c:pt>
                <c:pt idx="8316">
                  <c:v>0</c:v>
                </c:pt>
                <c:pt idx="8317">
                  <c:v>0</c:v>
                </c:pt>
                <c:pt idx="8318">
                  <c:v>0</c:v>
                </c:pt>
                <c:pt idx="8319">
                  <c:v>0</c:v>
                </c:pt>
                <c:pt idx="8320">
                  <c:v>0</c:v>
                </c:pt>
                <c:pt idx="8321">
                  <c:v>0</c:v>
                </c:pt>
                <c:pt idx="8322">
                  <c:v>0</c:v>
                </c:pt>
                <c:pt idx="8323">
                  <c:v>0.2298489105642943</c:v>
                </c:pt>
                <c:pt idx="8324">
                  <c:v>0</c:v>
                </c:pt>
                <c:pt idx="8325">
                  <c:v>1.6649320340776603E-4</c:v>
                </c:pt>
                <c:pt idx="8326">
                  <c:v>0</c:v>
                </c:pt>
                <c:pt idx="8327">
                  <c:v>0</c:v>
                </c:pt>
                <c:pt idx="8328">
                  <c:v>0</c:v>
                </c:pt>
                <c:pt idx="8329">
                  <c:v>0</c:v>
                </c:pt>
                <c:pt idx="8330">
                  <c:v>0</c:v>
                </c:pt>
                <c:pt idx="8331">
                  <c:v>0</c:v>
                </c:pt>
                <c:pt idx="8332">
                  <c:v>0</c:v>
                </c:pt>
                <c:pt idx="8333">
                  <c:v>0</c:v>
                </c:pt>
                <c:pt idx="8334">
                  <c:v>1.5819852316435897E-3</c:v>
                </c:pt>
                <c:pt idx="8335">
                  <c:v>1.3580099472359252E-3</c:v>
                </c:pt>
                <c:pt idx="8336">
                  <c:v>9.0810021048183676E-6</c:v>
                </c:pt>
                <c:pt idx="8337">
                  <c:v>0</c:v>
                </c:pt>
                <c:pt idx="8338">
                  <c:v>0</c:v>
                </c:pt>
                <c:pt idx="8339">
                  <c:v>0</c:v>
                </c:pt>
                <c:pt idx="8340">
                  <c:v>0</c:v>
                </c:pt>
                <c:pt idx="8341">
                  <c:v>0</c:v>
                </c:pt>
                <c:pt idx="8342">
                  <c:v>0</c:v>
                </c:pt>
                <c:pt idx="8343">
                  <c:v>0</c:v>
                </c:pt>
                <c:pt idx="8344">
                  <c:v>0</c:v>
                </c:pt>
                <c:pt idx="8345">
                  <c:v>0</c:v>
                </c:pt>
                <c:pt idx="8346">
                  <c:v>0</c:v>
                </c:pt>
                <c:pt idx="8347">
                  <c:v>1.4484907689400504</c:v>
                </c:pt>
                <c:pt idx="8348">
                  <c:v>5.3885313905787588E-2</c:v>
                </c:pt>
                <c:pt idx="8349">
                  <c:v>8.4211801919769035E-3</c:v>
                </c:pt>
                <c:pt idx="8350">
                  <c:v>0</c:v>
                </c:pt>
                <c:pt idx="8351">
                  <c:v>0</c:v>
                </c:pt>
                <c:pt idx="8352">
                  <c:v>0</c:v>
                </c:pt>
                <c:pt idx="8353">
                  <c:v>0</c:v>
                </c:pt>
                <c:pt idx="8354">
                  <c:v>0</c:v>
                </c:pt>
                <c:pt idx="8355">
                  <c:v>0</c:v>
                </c:pt>
                <c:pt idx="8356">
                  <c:v>0</c:v>
                </c:pt>
                <c:pt idx="8357">
                  <c:v>0</c:v>
                </c:pt>
                <c:pt idx="8358">
                  <c:v>0</c:v>
                </c:pt>
                <c:pt idx="8359">
                  <c:v>0</c:v>
                </c:pt>
                <c:pt idx="8360">
                  <c:v>0</c:v>
                </c:pt>
                <c:pt idx="8361">
                  <c:v>0</c:v>
                </c:pt>
                <c:pt idx="8362">
                  <c:v>0</c:v>
                </c:pt>
                <c:pt idx="8363">
                  <c:v>0</c:v>
                </c:pt>
                <c:pt idx="8364">
                  <c:v>0</c:v>
                </c:pt>
                <c:pt idx="8365">
                  <c:v>0</c:v>
                </c:pt>
                <c:pt idx="8366">
                  <c:v>0</c:v>
                </c:pt>
                <c:pt idx="8367">
                  <c:v>0</c:v>
                </c:pt>
                <c:pt idx="8368">
                  <c:v>0</c:v>
                </c:pt>
                <c:pt idx="8369">
                  <c:v>0</c:v>
                </c:pt>
                <c:pt idx="8370">
                  <c:v>0</c:v>
                </c:pt>
                <c:pt idx="8371">
                  <c:v>1.3001602358245052E-3</c:v>
                </c:pt>
                <c:pt idx="8372">
                  <c:v>0</c:v>
                </c:pt>
                <c:pt idx="8373">
                  <c:v>2.0907673162938057E-2</c:v>
                </c:pt>
                <c:pt idx="8374">
                  <c:v>0</c:v>
                </c:pt>
                <c:pt idx="8375">
                  <c:v>0</c:v>
                </c:pt>
                <c:pt idx="8376">
                  <c:v>0</c:v>
                </c:pt>
                <c:pt idx="8377">
                  <c:v>0</c:v>
                </c:pt>
                <c:pt idx="8378">
                  <c:v>0</c:v>
                </c:pt>
                <c:pt idx="8379">
                  <c:v>0</c:v>
                </c:pt>
                <c:pt idx="8380">
                  <c:v>0</c:v>
                </c:pt>
                <c:pt idx="8381">
                  <c:v>0</c:v>
                </c:pt>
                <c:pt idx="8382">
                  <c:v>0</c:v>
                </c:pt>
                <c:pt idx="8383">
                  <c:v>0</c:v>
                </c:pt>
                <c:pt idx="8384">
                  <c:v>0</c:v>
                </c:pt>
                <c:pt idx="8385">
                  <c:v>0</c:v>
                </c:pt>
                <c:pt idx="8386">
                  <c:v>0</c:v>
                </c:pt>
                <c:pt idx="8387">
                  <c:v>0</c:v>
                </c:pt>
                <c:pt idx="8388">
                  <c:v>0</c:v>
                </c:pt>
                <c:pt idx="8389">
                  <c:v>0</c:v>
                </c:pt>
                <c:pt idx="8390">
                  <c:v>0</c:v>
                </c:pt>
                <c:pt idx="8391">
                  <c:v>0</c:v>
                </c:pt>
                <c:pt idx="8392">
                  <c:v>0</c:v>
                </c:pt>
                <c:pt idx="8393">
                  <c:v>0</c:v>
                </c:pt>
                <c:pt idx="8394">
                  <c:v>0</c:v>
                </c:pt>
                <c:pt idx="8395">
                  <c:v>0</c:v>
                </c:pt>
                <c:pt idx="8396">
                  <c:v>0</c:v>
                </c:pt>
                <c:pt idx="8397">
                  <c:v>0</c:v>
                </c:pt>
                <c:pt idx="8398">
                  <c:v>0</c:v>
                </c:pt>
                <c:pt idx="8399">
                  <c:v>0</c:v>
                </c:pt>
                <c:pt idx="8400">
                  <c:v>0</c:v>
                </c:pt>
                <c:pt idx="8401">
                  <c:v>0</c:v>
                </c:pt>
                <c:pt idx="8402">
                  <c:v>0</c:v>
                </c:pt>
                <c:pt idx="8403">
                  <c:v>0</c:v>
                </c:pt>
                <c:pt idx="8404">
                  <c:v>0</c:v>
                </c:pt>
                <c:pt idx="8405">
                  <c:v>0</c:v>
                </c:pt>
                <c:pt idx="8406">
                  <c:v>0</c:v>
                </c:pt>
                <c:pt idx="8407">
                  <c:v>0</c:v>
                </c:pt>
                <c:pt idx="8408">
                  <c:v>1.1002395310199468E-3</c:v>
                </c:pt>
                <c:pt idx="8409">
                  <c:v>7.8592427383796654E-4</c:v>
                </c:pt>
                <c:pt idx="8410">
                  <c:v>1.8403624857820641E-4</c:v>
                </c:pt>
                <c:pt idx="8411">
                  <c:v>0</c:v>
                </c:pt>
                <c:pt idx="8412">
                  <c:v>0</c:v>
                </c:pt>
                <c:pt idx="8413">
                  <c:v>0</c:v>
                </c:pt>
                <c:pt idx="8414">
                  <c:v>0</c:v>
                </c:pt>
                <c:pt idx="8415">
                  <c:v>0</c:v>
                </c:pt>
                <c:pt idx="8416">
                  <c:v>0</c:v>
                </c:pt>
                <c:pt idx="8417">
                  <c:v>0</c:v>
                </c:pt>
                <c:pt idx="8418">
                  <c:v>9.971479118987929E-4</c:v>
                </c:pt>
                <c:pt idx="8419">
                  <c:v>4.5324982352512956E-2</c:v>
                </c:pt>
                <c:pt idx="8420">
                  <c:v>4.6188435831506182E-3</c:v>
                </c:pt>
                <c:pt idx="8421">
                  <c:v>1.6899421297838793E-2</c:v>
                </c:pt>
                <c:pt idx="8422">
                  <c:v>4.7479305061730071E-4</c:v>
                </c:pt>
                <c:pt idx="8423">
                  <c:v>0</c:v>
                </c:pt>
                <c:pt idx="8424">
                  <c:v>0</c:v>
                </c:pt>
                <c:pt idx="8425">
                  <c:v>0</c:v>
                </c:pt>
                <c:pt idx="8426">
                  <c:v>0</c:v>
                </c:pt>
                <c:pt idx="8427">
                  <c:v>0</c:v>
                </c:pt>
                <c:pt idx="8428">
                  <c:v>0</c:v>
                </c:pt>
                <c:pt idx="8429">
                  <c:v>0</c:v>
                </c:pt>
                <c:pt idx="8430">
                  <c:v>0</c:v>
                </c:pt>
                <c:pt idx="8431">
                  <c:v>0</c:v>
                </c:pt>
                <c:pt idx="8432">
                  <c:v>9.6914045330540754E-5</c:v>
                </c:pt>
                <c:pt idx="8433">
                  <c:v>0</c:v>
                </c:pt>
                <c:pt idx="8434">
                  <c:v>0</c:v>
                </c:pt>
                <c:pt idx="8435">
                  <c:v>0</c:v>
                </c:pt>
                <c:pt idx="8436">
                  <c:v>0</c:v>
                </c:pt>
                <c:pt idx="8437">
                  <c:v>0</c:v>
                </c:pt>
                <c:pt idx="8438">
                  <c:v>0</c:v>
                </c:pt>
                <c:pt idx="8439">
                  <c:v>0</c:v>
                </c:pt>
                <c:pt idx="8440">
                  <c:v>0</c:v>
                </c:pt>
                <c:pt idx="8441">
                  <c:v>0</c:v>
                </c:pt>
                <c:pt idx="8442">
                  <c:v>0</c:v>
                </c:pt>
                <c:pt idx="8443">
                  <c:v>4.4398840969100579E-2</c:v>
                </c:pt>
                <c:pt idx="8444">
                  <c:v>1.5430847200947482E-2</c:v>
                </c:pt>
                <c:pt idx="8445">
                  <c:v>2.7398963816674927E-2</c:v>
                </c:pt>
                <c:pt idx="8446">
                  <c:v>3.6004813769309439E-3</c:v>
                </c:pt>
                <c:pt idx="8447">
                  <c:v>0</c:v>
                </c:pt>
                <c:pt idx="8448">
                  <c:v>0</c:v>
                </c:pt>
                <c:pt idx="8449">
                  <c:v>0</c:v>
                </c:pt>
                <c:pt idx="8450">
                  <c:v>0</c:v>
                </c:pt>
                <c:pt idx="8451">
                  <c:v>0</c:v>
                </c:pt>
                <c:pt idx="8452">
                  <c:v>0</c:v>
                </c:pt>
                <c:pt idx="8453">
                  <c:v>0</c:v>
                </c:pt>
                <c:pt idx="8454">
                  <c:v>0</c:v>
                </c:pt>
                <c:pt idx="8455">
                  <c:v>0</c:v>
                </c:pt>
                <c:pt idx="8456">
                  <c:v>1.3771681522377476E-4</c:v>
                </c:pt>
                <c:pt idx="8457">
                  <c:v>0</c:v>
                </c:pt>
                <c:pt idx="8458">
                  <c:v>0</c:v>
                </c:pt>
                <c:pt idx="8459">
                  <c:v>0</c:v>
                </c:pt>
                <c:pt idx="8460">
                  <c:v>0</c:v>
                </c:pt>
                <c:pt idx="8461">
                  <c:v>0</c:v>
                </c:pt>
                <c:pt idx="8462">
                  <c:v>0</c:v>
                </c:pt>
                <c:pt idx="8463">
                  <c:v>0</c:v>
                </c:pt>
                <c:pt idx="8464">
                  <c:v>0</c:v>
                </c:pt>
                <c:pt idx="8465">
                  <c:v>0</c:v>
                </c:pt>
                <c:pt idx="8466">
                  <c:v>0</c:v>
                </c:pt>
                <c:pt idx="8467">
                  <c:v>6.8531256656597761E-2</c:v>
                </c:pt>
                <c:pt idx="8468">
                  <c:v>1.9919006293647429E-2</c:v>
                </c:pt>
                <c:pt idx="8469">
                  <c:v>1.6740130250047308E-2</c:v>
                </c:pt>
                <c:pt idx="8470">
                  <c:v>0</c:v>
                </c:pt>
                <c:pt idx="8471">
                  <c:v>0</c:v>
                </c:pt>
                <c:pt idx="8472">
                  <c:v>0</c:v>
                </c:pt>
                <c:pt idx="8473">
                  <c:v>0</c:v>
                </c:pt>
                <c:pt idx="8474">
                  <c:v>0</c:v>
                </c:pt>
                <c:pt idx="8475">
                  <c:v>0</c:v>
                </c:pt>
                <c:pt idx="8476">
                  <c:v>0</c:v>
                </c:pt>
                <c:pt idx="8477">
                  <c:v>0</c:v>
                </c:pt>
                <c:pt idx="8478">
                  <c:v>0</c:v>
                </c:pt>
                <c:pt idx="8479">
                  <c:v>0</c:v>
                </c:pt>
                <c:pt idx="8480">
                  <c:v>1.6732796823201059E-4</c:v>
                </c:pt>
                <c:pt idx="8481">
                  <c:v>0</c:v>
                </c:pt>
                <c:pt idx="8482">
                  <c:v>0</c:v>
                </c:pt>
                <c:pt idx="8483">
                  <c:v>0</c:v>
                </c:pt>
                <c:pt idx="8484">
                  <c:v>0</c:v>
                </c:pt>
                <c:pt idx="8485">
                  <c:v>0</c:v>
                </c:pt>
                <c:pt idx="8486">
                  <c:v>0</c:v>
                </c:pt>
                <c:pt idx="8487">
                  <c:v>0</c:v>
                </c:pt>
                <c:pt idx="8488">
                  <c:v>0</c:v>
                </c:pt>
                <c:pt idx="8489">
                  <c:v>0</c:v>
                </c:pt>
                <c:pt idx="8490">
                  <c:v>5.6748175488027684E-3</c:v>
                </c:pt>
                <c:pt idx="8491">
                  <c:v>6.2757983926627042E-2</c:v>
                </c:pt>
                <c:pt idx="8492">
                  <c:v>2.6989487128165696E-2</c:v>
                </c:pt>
                <c:pt idx="8493">
                  <c:v>4.1292750013220345E-2</c:v>
                </c:pt>
                <c:pt idx="8494">
                  <c:v>0</c:v>
                </c:pt>
                <c:pt idx="8495">
                  <c:v>0</c:v>
                </c:pt>
                <c:pt idx="8496">
                  <c:v>0</c:v>
                </c:pt>
                <c:pt idx="8497">
                  <c:v>0</c:v>
                </c:pt>
                <c:pt idx="8498">
                  <c:v>0</c:v>
                </c:pt>
                <c:pt idx="8499">
                  <c:v>0</c:v>
                </c:pt>
                <c:pt idx="8500">
                  <c:v>0</c:v>
                </c:pt>
                <c:pt idx="8501">
                  <c:v>0</c:v>
                </c:pt>
                <c:pt idx="8502">
                  <c:v>0</c:v>
                </c:pt>
                <c:pt idx="8503">
                  <c:v>0</c:v>
                </c:pt>
                <c:pt idx="8504">
                  <c:v>1.0363678741770998E-4</c:v>
                </c:pt>
                <c:pt idx="8505">
                  <c:v>0</c:v>
                </c:pt>
                <c:pt idx="8506">
                  <c:v>0</c:v>
                </c:pt>
                <c:pt idx="8507">
                  <c:v>0</c:v>
                </c:pt>
                <c:pt idx="8508">
                  <c:v>0</c:v>
                </c:pt>
                <c:pt idx="8509">
                  <c:v>0</c:v>
                </c:pt>
                <c:pt idx="8510">
                  <c:v>0</c:v>
                </c:pt>
                <c:pt idx="8511">
                  <c:v>0</c:v>
                </c:pt>
                <c:pt idx="8512">
                  <c:v>0</c:v>
                </c:pt>
                <c:pt idx="8513">
                  <c:v>0</c:v>
                </c:pt>
                <c:pt idx="8514">
                  <c:v>0</c:v>
                </c:pt>
                <c:pt idx="8515">
                  <c:v>1.8080655370252201E-2</c:v>
                </c:pt>
                <c:pt idx="8516">
                  <c:v>1.0008284419751412E-2</c:v>
                </c:pt>
                <c:pt idx="8517">
                  <c:v>3.5655065432318091E-2</c:v>
                </c:pt>
                <c:pt idx="8518">
                  <c:v>0</c:v>
                </c:pt>
                <c:pt idx="8519">
                  <c:v>0</c:v>
                </c:pt>
                <c:pt idx="8520">
                  <c:v>0</c:v>
                </c:pt>
                <c:pt idx="8521">
                  <c:v>0</c:v>
                </c:pt>
                <c:pt idx="8522">
                  <c:v>0</c:v>
                </c:pt>
                <c:pt idx="8523">
                  <c:v>0</c:v>
                </c:pt>
                <c:pt idx="8524">
                  <c:v>0</c:v>
                </c:pt>
                <c:pt idx="8525">
                  <c:v>0</c:v>
                </c:pt>
                <c:pt idx="8526">
                  <c:v>0</c:v>
                </c:pt>
                <c:pt idx="8527">
                  <c:v>0</c:v>
                </c:pt>
                <c:pt idx="8528">
                  <c:v>0</c:v>
                </c:pt>
                <c:pt idx="8529">
                  <c:v>0</c:v>
                </c:pt>
                <c:pt idx="8530">
                  <c:v>0</c:v>
                </c:pt>
                <c:pt idx="8531">
                  <c:v>0</c:v>
                </c:pt>
                <c:pt idx="8532">
                  <c:v>0</c:v>
                </c:pt>
                <c:pt idx="8533">
                  <c:v>0</c:v>
                </c:pt>
                <c:pt idx="8534">
                  <c:v>0</c:v>
                </c:pt>
                <c:pt idx="8535">
                  <c:v>0</c:v>
                </c:pt>
                <c:pt idx="8536">
                  <c:v>0</c:v>
                </c:pt>
                <c:pt idx="8537">
                  <c:v>0</c:v>
                </c:pt>
                <c:pt idx="8538">
                  <c:v>0</c:v>
                </c:pt>
                <c:pt idx="8539">
                  <c:v>9.266676815208142E-3</c:v>
                </c:pt>
                <c:pt idx="8540">
                  <c:v>7.4626572807772783E-3</c:v>
                </c:pt>
                <c:pt idx="8541">
                  <c:v>6.7756939292891019E-2</c:v>
                </c:pt>
                <c:pt idx="8542">
                  <c:v>0</c:v>
                </c:pt>
                <c:pt idx="8543">
                  <c:v>0</c:v>
                </c:pt>
                <c:pt idx="8544">
                  <c:v>0</c:v>
                </c:pt>
                <c:pt idx="8545">
                  <c:v>0</c:v>
                </c:pt>
                <c:pt idx="8546">
                  <c:v>0</c:v>
                </c:pt>
                <c:pt idx="8547">
                  <c:v>0</c:v>
                </c:pt>
                <c:pt idx="8548">
                  <c:v>0</c:v>
                </c:pt>
                <c:pt idx="8549">
                  <c:v>0</c:v>
                </c:pt>
                <c:pt idx="8550">
                  <c:v>0</c:v>
                </c:pt>
                <c:pt idx="8551">
                  <c:v>0</c:v>
                </c:pt>
                <c:pt idx="8552">
                  <c:v>0</c:v>
                </c:pt>
                <c:pt idx="8553">
                  <c:v>0</c:v>
                </c:pt>
                <c:pt idx="8554">
                  <c:v>0</c:v>
                </c:pt>
                <c:pt idx="8555">
                  <c:v>0</c:v>
                </c:pt>
                <c:pt idx="8556">
                  <c:v>0</c:v>
                </c:pt>
                <c:pt idx="8557">
                  <c:v>0</c:v>
                </c:pt>
                <c:pt idx="8558">
                  <c:v>0</c:v>
                </c:pt>
                <c:pt idx="8559">
                  <c:v>0</c:v>
                </c:pt>
                <c:pt idx="8560">
                  <c:v>0</c:v>
                </c:pt>
                <c:pt idx="8561">
                  <c:v>0</c:v>
                </c:pt>
                <c:pt idx="8562">
                  <c:v>0.11290779147226954</c:v>
                </c:pt>
                <c:pt idx="8563">
                  <c:v>4.8966060757463029E-2</c:v>
                </c:pt>
                <c:pt idx="8564">
                  <c:v>0</c:v>
                </c:pt>
                <c:pt idx="8565">
                  <c:v>6.8189104563496318E-3</c:v>
                </c:pt>
                <c:pt idx="8566">
                  <c:v>0</c:v>
                </c:pt>
                <c:pt idx="8567">
                  <c:v>0</c:v>
                </c:pt>
                <c:pt idx="8568">
                  <c:v>0</c:v>
                </c:pt>
                <c:pt idx="8569">
                  <c:v>0</c:v>
                </c:pt>
                <c:pt idx="8570">
                  <c:v>0</c:v>
                </c:pt>
                <c:pt idx="8571">
                  <c:v>0</c:v>
                </c:pt>
                <c:pt idx="8572">
                  <c:v>0</c:v>
                </c:pt>
                <c:pt idx="8573">
                  <c:v>0</c:v>
                </c:pt>
                <c:pt idx="8574">
                  <c:v>0</c:v>
                </c:pt>
                <c:pt idx="8575">
                  <c:v>0</c:v>
                </c:pt>
                <c:pt idx="8576">
                  <c:v>0</c:v>
                </c:pt>
                <c:pt idx="8577">
                  <c:v>0</c:v>
                </c:pt>
                <c:pt idx="8578">
                  <c:v>0</c:v>
                </c:pt>
                <c:pt idx="8579">
                  <c:v>0</c:v>
                </c:pt>
                <c:pt idx="8580">
                  <c:v>0</c:v>
                </c:pt>
                <c:pt idx="8581">
                  <c:v>0</c:v>
                </c:pt>
                <c:pt idx="8582">
                  <c:v>0</c:v>
                </c:pt>
                <c:pt idx="8583">
                  <c:v>0</c:v>
                </c:pt>
                <c:pt idx="8584">
                  <c:v>0</c:v>
                </c:pt>
                <c:pt idx="8585">
                  <c:v>0</c:v>
                </c:pt>
                <c:pt idx="8586">
                  <c:v>0</c:v>
                </c:pt>
                <c:pt idx="8587">
                  <c:v>0</c:v>
                </c:pt>
                <c:pt idx="8588">
                  <c:v>0</c:v>
                </c:pt>
                <c:pt idx="8589">
                  <c:v>0</c:v>
                </c:pt>
                <c:pt idx="8590">
                  <c:v>0</c:v>
                </c:pt>
                <c:pt idx="8591">
                  <c:v>0</c:v>
                </c:pt>
                <c:pt idx="8592">
                  <c:v>0</c:v>
                </c:pt>
                <c:pt idx="8593">
                  <c:v>0</c:v>
                </c:pt>
                <c:pt idx="8594">
                  <c:v>0</c:v>
                </c:pt>
                <c:pt idx="8595">
                  <c:v>0</c:v>
                </c:pt>
                <c:pt idx="8596">
                  <c:v>0</c:v>
                </c:pt>
                <c:pt idx="8597">
                  <c:v>0</c:v>
                </c:pt>
                <c:pt idx="8598">
                  <c:v>0</c:v>
                </c:pt>
                <c:pt idx="8599">
                  <c:v>0</c:v>
                </c:pt>
                <c:pt idx="8600">
                  <c:v>0</c:v>
                </c:pt>
                <c:pt idx="8601">
                  <c:v>0</c:v>
                </c:pt>
                <c:pt idx="8602">
                  <c:v>0</c:v>
                </c:pt>
                <c:pt idx="8603">
                  <c:v>0</c:v>
                </c:pt>
                <c:pt idx="8604">
                  <c:v>0</c:v>
                </c:pt>
                <c:pt idx="8605">
                  <c:v>0</c:v>
                </c:pt>
                <c:pt idx="8606">
                  <c:v>0</c:v>
                </c:pt>
                <c:pt idx="8607">
                  <c:v>0</c:v>
                </c:pt>
                <c:pt idx="8608">
                  <c:v>0</c:v>
                </c:pt>
                <c:pt idx="8609">
                  <c:v>0</c:v>
                </c:pt>
                <c:pt idx="8610">
                  <c:v>0</c:v>
                </c:pt>
                <c:pt idx="8611">
                  <c:v>3.2121238813455106E-4</c:v>
                </c:pt>
                <c:pt idx="8612">
                  <c:v>0</c:v>
                </c:pt>
                <c:pt idx="8613">
                  <c:v>0</c:v>
                </c:pt>
                <c:pt idx="8614">
                  <c:v>0</c:v>
                </c:pt>
                <c:pt idx="8615">
                  <c:v>0</c:v>
                </c:pt>
                <c:pt idx="8616">
                  <c:v>0</c:v>
                </c:pt>
                <c:pt idx="8617">
                  <c:v>0</c:v>
                </c:pt>
                <c:pt idx="8618">
                  <c:v>0</c:v>
                </c:pt>
                <c:pt idx="8619">
                  <c:v>0</c:v>
                </c:pt>
                <c:pt idx="8620">
                  <c:v>0</c:v>
                </c:pt>
                <c:pt idx="8621">
                  <c:v>0</c:v>
                </c:pt>
                <c:pt idx="8622">
                  <c:v>0</c:v>
                </c:pt>
                <c:pt idx="8623">
                  <c:v>0</c:v>
                </c:pt>
                <c:pt idx="8624">
                  <c:v>8.3773690746826585E-4</c:v>
                </c:pt>
                <c:pt idx="8625">
                  <c:v>1.9719207219474834E-4</c:v>
                </c:pt>
                <c:pt idx="8626">
                  <c:v>0</c:v>
                </c:pt>
                <c:pt idx="8627">
                  <c:v>0</c:v>
                </c:pt>
                <c:pt idx="8628">
                  <c:v>0</c:v>
                </c:pt>
                <c:pt idx="8629">
                  <c:v>0</c:v>
                </c:pt>
                <c:pt idx="8630">
                  <c:v>0</c:v>
                </c:pt>
                <c:pt idx="8631">
                  <c:v>0</c:v>
                </c:pt>
                <c:pt idx="8632">
                  <c:v>0</c:v>
                </c:pt>
                <c:pt idx="8633">
                  <c:v>0</c:v>
                </c:pt>
                <c:pt idx="8634">
                  <c:v>0</c:v>
                </c:pt>
                <c:pt idx="8635">
                  <c:v>1.9665106616387731E-2</c:v>
                </c:pt>
                <c:pt idx="8636">
                  <c:v>0</c:v>
                </c:pt>
                <c:pt idx="8637">
                  <c:v>1.0434567790377115E-2</c:v>
                </c:pt>
                <c:pt idx="8638">
                  <c:v>0</c:v>
                </c:pt>
                <c:pt idx="8639">
                  <c:v>0</c:v>
                </c:pt>
                <c:pt idx="8640">
                  <c:v>0</c:v>
                </c:pt>
                <c:pt idx="8641">
                  <c:v>0</c:v>
                </c:pt>
                <c:pt idx="8642">
                  <c:v>0</c:v>
                </c:pt>
                <c:pt idx="8643">
                  <c:v>0</c:v>
                </c:pt>
                <c:pt idx="8644">
                  <c:v>0</c:v>
                </c:pt>
                <c:pt idx="8645">
                  <c:v>0</c:v>
                </c:pt>
                <c:pt idx="8646">
                  <c:v>0</c:v>
                </c:pt>
                <c:pt idx="8647">
                  <c:v>0</c:v>
                </c:pt>
                <c:pt idx="8648">
                  <c:v>1.7595483958086328E-4</c:v>
                </c:pt>
                <c:pt idx="8649">
                  <c:v>0</c:v>
                </c:pt>
                <c:pt idx="8650">
                  <c:v>0</c:v>
                </c:pt>
                <c:pt idx="8651">
                  <c:v>0</c:v>
                </c:pt>
                <c:pt idx="8652">
                  <c:v>0</c:v>
                </c:pt>
                <c:pt idx="8653">
                  <c:v>0</c:v>
                </c:pt>
                <c:pt idx="8654">
                  <c:v>0</c:v>
                </c:pt>
                <c:pt idx="8655">
                  <c:v>0</c:v>
                </c:pt>
                <c:pt idx="8656">
                  <c:v>0</c:v>
                </c:pt>
                <c:pt idx="8657">
                  <c:v>0</c:v>
                </c:pt>
                <c:pt idx="8658">
                  <c:v>0</c:v>
                </c:pt>
                <c:pt idx="8659">
                  <c:v>2.5055993294844422E-2</c:v>
                </c:pt>
                <c:pt idx="8660">
                  <c:v>0</c:v>
                </c:pt>
                <c:pt idx="8661">
                  <c:v>1.6558227310120497E-2</c:v>
                </c:pt>
                <c:pt idx="8662">
                  <c:v>0</c:v>
                </c:pt>
                <c:pt idx="8663">
                  <c:v>0</c:v>
                </c:pt>
                <c:pt idx="8664">
                  <c:v>0</c:v>
                </c:pt>
                <c:pt idx="8665">
                  <c:v>0</c:v>
                </c:pt>
                <c:pt idx="8666">
                  <c:v>0</c:v>
                </c:pt>
                <c:pt idx="8667">
                  <c:v>0</c:v>
                </c:pt>
                <c:pt idx="8668">
                  <c:v>0</c:v>
                </c:pt>
                <c:pt idx="8669">
                  <c:v>0</c:v>
                </c:pt>
                <c:pt idx="8670">
                  <c:v>0</c:v>
                </c:pt>
                <c:pt idx="8671">
                  <c:v>0</c:v>
                </c:pt>
                <c:pt idx="8672">
                  <c:v>1.268614157540821E-3</c:v>
                </c:pt>
                <c:pt idx="8673">
                  <c:v>6.2851810625571842E-4</c:v>
                </c:pt>
                <c:pt idx="8674">
                  <c:v>0</c:v>
                </c:pt>
                <c:pt idx="8675">
                  <c:v>0</c:v>
                </c:pt>
                <c:pt idx="8676">
                  <c:v>0</c:v>
                </c:pt>
                <c:pt idx="8677">
                  <c:v>0</c:v>
                </c:pt>
                <c:pt idx="8678">
                  <c:v>0</c:v>
                </c:pt>
                <c:pt idx="8679">
                  <c:v>0</c:v>
                </c:pt>
                <c:pt idx="8680">
                  <c:v>0</c:v>
                </c:pt>
                <c:pt idx="8681">
                  <c:v>0</c:v>
                </c:pt>
                <c:pt idx="8682">
                  <c:v>3.7381969061068524E-3</c:v>
                </c:pt>
                <c:pt idx="8683">
                  <c:v>7.4471358327520679E-2</c:v>
                </c:pt>
                <c:pt idx="8684">
                  <c:v>1.9119003143709044E-2</c:v>
                </c:pt>
                <c:pt idx="8685">
                  <c:v>2.1830531512386897E-2</c:v>
                </c:pt>
                <c:pt idx="8686">
                  <c:v>0</c:v>
                </c:pt>
                <c:pt idx="8687">
                  <c:v>0</c:v>
                </c:pt>
                <c:pt idx="8688">
                  <c:v>0</c:v>
                </c:pt>
                <c:pt idx="8689">
                  <c:v>0</c:v>
                </c:pt>
                <c:pt idx="8690">
                  <c:v>0</c:v>
                </c:pt>
                <c:pt idx="8691">
                  <c:v>0</c:v>
                </c:pt>
                <c:pt idx="8692">
                  <c:v>0</c:v>
                </c:pt>
                <c:pt idx="8693">
                  <c:v>0</c:v>
                </c:pt>
                <c:pt idx="8694">
                  <c:v>0</c:v>
                </c:pt>
                <c:pt idx="8695">
                  <c:v>0</c:v>
                </c:pt>
                <c:pt idx="8696">
                  <c:v>0</c:v>
                </c:pt>
                <c:pt idx="8697">
                  <c:v>0</c:v>
                </c:pt>
                <c:pt idx="8698">
                  <c:v>0</c:v>
                </c:pt>
                <c:pt idx="8699">
                  <c:v>0</c:v>
                </c:pt>
                <c:pt idx="8700">
                  <c:v>0</c:v>
                </c:pt>
                <c:pt idx="8701">
                  <c:v>0</c:v>
                </c:pt>
                <c:pt idx="8702">
                  <c:v>0</c:v>
                </c:pt>
                <c:pt idx="8703">
                  <c:v>0</c:v>
                </c:pt>
                <c:pt idx="8704">
                  <c:v>0</c:v>
                </c:pt>
                <c:pt idx="8705">
                  <c:v>0</c:v>
                </c:pt>
                <c:pt idx="8706">
                  <c:v>0</c:v>
                </c:pt>
                <c:pt idx="8707">
                  <c:v>7.6331693782492648E-3</c:v>
                </c:pt>
                <c:pt idx="8708">
                  <c:v>2.8022251504937388E-3</c:v>
                </c:pt>
                <c:pt idx="8709">
                  <c:v>2.7524461403939632E-2</c:v>
                </c:pt>
                <c:pt idx="8710">
                  <c:v>0</c:v>
                </c:pt>
                <c:pt idx="8711">
                  <c:v>0</c:v>
                </c:pt>
                <c:pt idx="8712">
                  <c:v>0</c:v>
                </c:pt>
                <c:pt idx="8713">
                  <c:v>0</c:v>
                </c:pt>
                <c:pt idx="8714">
                  <c:v>0</c:v>
                </c:pt>
                <c:pt idx="8715">
                  <c:v>0</c:v>
                </c:pt>
                <c:pt idx="8716">
                  <c:v>0</c:v>
                </c:pt>
                <c:pt idx="8717">
                  <c:v>0</c:v>
                </c:pt>
                <c:pt idx="8718">
                  <c:v>0</c:v>
                </c:pt>
                <c:pt idx="8719">
                  <c:v>0</c:v>
                </c:pt>
                <c:pt idx="8720">
                  <c:v>0</c:v>
                </c:pt>
                <c:pt idx="8721">
                  <c:v>0</c:v>
                </c:pt>
                <c:pt idx="8722">
                  <c:v>0</c:v>
                </c:pt>
                <c:pt idx="8723">
                  <c:v>0</c:v>
                </c:pt>
                <c:pt idx="8724">
                  <c:v>0</c:v>
                </c:pt>
                <c:pt idx="8725">
                  <c:v>0</c:v>
                </c:pt>
                <c:pt idx="8726">
                  <c:v>0</c:v>
                </c:pt>
                <c:pt idx="8727">
                  <c:v>0</c:v>
                </c:pt>
                <c:pt idx="8728">
                  <c:v>0</c:v>
                </c:pt>
                <c:pt idx="8729">
                  <c:v>0</c:v>
                </c:pt>
                <c:pt idx="8730">
                  <c:v>0</c:v>
                </c:pt>
                <c:pt idx="8731">
                  <c:v>0</c:v>
                </c:pt>
                <c:pt idx="8732">
                  <c:v>0</c:v>
                </c:pt>
                <c:pt idx="8733">
                  <c:v>0</c:v>
                </c:pt>
                <c:pt idx="8734">
                  <c:v>0</c:v>
                </c:pt>
                <c:pt idx="8735">
                  <c:v>0</c:v>
                </c:pt>
                <c:pt idx="8736">
                  <c:v>0</c:v>
                </c:pt>
                <c:pt idx="8737">
                  <c:v>0</c:v>
                </c:pt>
                <c:pt idx="8738">
                  <c:v>0</c:v>
                </c:pt>
                <c:pt idx="8739">
                  <c:v>0</c:v>
                </c:pt>
                <c:pt idx="8740">
                  <c:v>0</c:v>
                </c:pt>
                <c:pt idx="8741">
                  <c:v>0</c:v>
                </c:pt>
                <c:pt idx="8742">
                  <c:v>0</c:v>
                </c:pt>
                <c:pt idx="8743">
                  <c:v>0</c:v>
                </c:pt>
                <c:pt idx="8744">
                  <c:v>0</c:v>
                </c:pt>
                <c:pt idx="8745">
                  <c:v>0</c:v>
                </c:pt>
                <c:pt idx="8746">
                  <c:v>0</c:v>
                </c:pt>
                <c:pt idx="8747">
                  <c:v>0</c:v>
                </c:pt>
                <c:pt idx="8748">
                  <c:v>0</c:v>
                </c:pt>
                <c:pt idx="8749">
                  <c:v>0</c:v>
                </c:pt>
                <c:pt idx="8750">
                  <c:v>0</c:v>
                </c:pt>
                <c:pt idx="8751">
                  <c:v>0</c:v>
                </c:pt>
                <c:pt idx="8752">
                  <c:v>0</c:v>
                </c:pt>
                <c:pt idx="8753">
                  <c:v>0</c:v>
                </c:pt>
                <c:pt idx="8754">
                  <c:v>3.3200541163985846E-3</c:v>
                </c:pt>
                <c:pt idx="8755">
                  <c:v>0.12758012924430612</c:v>
                </c:pt>
                <c:pt idx="8756">
                  <c:v>5.4544422271225086E-3</c:v>
                </c:pt>
                <c:pt idx="8757">
                  <c:v>0</c:v>
                </c:pt>
                <c:pt idx="8758">
                  <c:v>7.4110530402431618E-4</c:v>
                </c:pt>
                <c:pt idx="8759">
                  <c:v>6.6365470126652257E-4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20-4BCF-9AD5-553985B67F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9637536"/>
        <c:axId val="1374775776"/>
      </c:lineChart>
      <c:catAx>
        <c:axId val="19696375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775776"/>
        <c:crosses val="autoZero"/>
        <c:auto val="1"/>
        <c:lblAlgn val="ctr"/>
        <c:lblOffset val="100"/>
        <c:noMultiLvlLbl val="0"/>
      </c:catAx>
      <c:valAx>
        <c:axId val="137477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00_);_(&quot;$&quot;* \(#,##0.00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9637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8/12/24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8/12/24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831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273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647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41323-3582-4FF2-A96E-F4774A7DFFB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077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41323-3582-4FF2-A96E-F4774A7DFFB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498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that NSPM says to include (and MN test does) all utility system impacts.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303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706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388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712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41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47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177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6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064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80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954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9188" y="708025"/>
            <a:ext cx="4711700" cy="2649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414010-A5E8-40F7-B610-FD89FDCD82F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6760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9188" y="708025"/>
            <a:ext cx="4711700" cy="2649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414010-A5E8-40F7-B610-FD89FDCD82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98634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DBF46-F2D0-40A7-9087-CEBD839F82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0493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DBF46-F2D0-40A7-9087-CEBD839F82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116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DBF46-F2D0-40A7-9087-CEBD839F82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3400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DBF46-F2D0-40A7-9087-CEBD839F82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09329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DBF46-F2D0-40A7-9087-CEBD839F82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3569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DBF46-F2D0-40A7-9087-CEBD839F82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81327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DBF46-F2D0-40A7-9087-CEBD839F82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920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206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7740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Adjust October plan if needs to be fine-tuned.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4643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586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 bwMode="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0" y="4188564"/>
            <a:ext cx="12192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5387786"/>
            <a:ext cx="12192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  <a:p>
            <a:r>
              <a:rPr lang="en-US" sz="180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 bwMode="black"/>
        <p:txBody>
          <a:bodyPr/>
          <a:lstStyle/>
          <a:p>
            <a:fld id="{AAE3A842-AB0D-49EE-98FE-584FFB47B326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0" y="4188564"/>
            <a:ext cx="12192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  <a:p>
            <a:r>
              <a:rPr lang="en-US" sz="180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 bwMode="black"/>
        <p:txBody>
          <a:bodyPr/>
          <a:lstStyle/>
          <a:p>
            <a:fld id="{D7FCBEAF-2876-4667-8822-4D4773C4B88F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087526" y="1055204"/>
            <a:ext cx="6396957" cy="210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9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0" y="3477837"/>
            <a:ext cx="12192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4773019"/>
            <a:ext cx="12192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2802467" y="5041204"/>
            <a:ext cx="6587067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  <a:p>
            <a:r>
              <a:rPr lang="en-US" sz="1800" dirty="0"/>
              <a:t>Date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57806" y="5878286"/>
            <a:ext cx="3774305" cy="541749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6253560" y="6138332"/>
            <a:ext cx="5587647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 bwMode="gray">
          <a:xfrm>
            <a:off x="0" y="0"/>
            <a:ext cx="12192000" cy="338073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 bwMode="auto"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-1"/>
            <a:ext cx="12192000" cy="1216025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 bwMode="gray">
          <a:xfrm>
            <a:off x="838200" y="1335088"/>
            <a:ext cx="10515600" cy="4841875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7CAAD2E9-AA21-4FCE-9962-E39FFD61C205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79964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0" y="4188564"/>
            <a:ext cx="12192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2802467" y="5644884"/>
            <a:ext cx="6587067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789113"/>
            <a:ext cx="12192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 bwMode="black"/>
        <p:txBody>
          <a:bodyPr/>
          <a:lstStyle/>
          <a:p>
            <a:r>
              <a:rPr lang="en-US" dirty="0"/>
              <a:t>6/2/2024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482463" y="211882"/>
            <a:ext cx="3234329" cy="132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-1"/>
            <a:ext cx="12192000" cy="1216025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black"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52058598-B58E-4E09-8321-DE25206DFDC1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-1"/>
            <a:ext cx="12192000" cy="1216025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F3487B5D-3782-4B57-81F9-CF3F1B44A05C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 bwMode="auto"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-1"/>
            <a:ext cx="12192000" cy="1216025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838200" y="1335281"/>
            <a:ext cx="105156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9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1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5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E6CE5886-7391-41DA-B92B-D611D970B720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 bwMode="auto"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-1"/>
            <a:ext cx="12192000" cy="1216025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67CB50C3-430F-49B3-83B3-63B5AFE1DF0C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5380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0"/>
            <a:ext cx="12192000" cy="1219198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219198"/>
            <a:ext cx="12192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 bwMode="auto">
          <a:xfrm>
            <a:off x="0" y="2609242"/>
            <a:ext cx="5683624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219198"/>
            <a:ext cx="12192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 bwMode="auto">
          <a:xfrm>
            <a:off x="0" y="2609242"/>
            <a:ext cx="5683624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 bwMode="black"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 bwMode="black">
          <a:xfrm>
            <a:off x="838200" y="6356350"/>
            <a:ext cx="1358590" cy="365125"/>
          </a:xfrm>
        </p:spPr>
        <p:txBody>
          <a:bodyPr/>
          <a:lstStyle/>
          <a:p>
            <a:fld id="{C09A47E9-7BA7-4E12-BFCA-E8C77575ED4E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black"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65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 bwMode="black"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 bwMode="white"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 bwMode="white"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5A7787-BC0B-4CAC-BB66-CD01848C33DB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81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 bwMode="black"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 bwMode="white"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 bwMode="white"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0BA79C-816E-4A10-AE4E-1BA3E3CA4CEA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 bwMode="auto"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 bwMode="black"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 bwMode="black"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778513C-F55C-48B4-9127-0B134AD364D2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0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 bwMode="black"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 bwMode="white"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 bwMode="gray"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 bwMode="white"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E31F202-9ACB-44E5-A495-6F897DA01589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 bwMode="black"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 bwMode="white"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 bwMode="gray"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 bwMode="white"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803381-215B-4CA1-90FB-8D5A6533605F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 bwMode="auto"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 bwMode="black"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 bwMode="gray"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 bwMode="black"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8826E23-EEBF-46D8-98CE-A963E5FC9C1F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1"/>
            <a:ext cx="12192000" cy="1216022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806332" y="1981899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581719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646176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3421563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486020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6261407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9325864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 bwMode="black">
          <a:xfrm>
            <a:off x="9101251" y="4341161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FDD96C2A-6597-43B1-8A58-85BFA8A21BD1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02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1"/>
            <a:ext cx="12192000" cy="1216022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572814" y="1964392"/>
            <a:ext cx="2332190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146922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82454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471223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06755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795524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4276C2B7-5BA8-4251-B879-F6E1F7E767B7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24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-1"/>
            <a:ext cx="12192000" cy="1216025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806332" y="1981899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581719" y="4345146"/>
            <a:ext cx="2542477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646176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3421563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486020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6261407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9325864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 bwMode="black">
          <a:xfrm>
            <a:off x="9101251" y="4341161"/>
            <a:ext cx="2542477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0C407730-C006-473C-AC16-CA48BD326481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46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-1"/>
            <a:ext cx="12192000" cy="1216023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806332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 bwMode="black"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06331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 bwMode="black"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199805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 bwMode="black"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199805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 bwMode="black"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E31C9879-819E-46F8-9C66-E2DD2E7DC356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2564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-1"/>
            <a:ext cx="12192000" cy="1216025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806332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 bwMode="black"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06331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 bwMode="black"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199805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 bwMode="black"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199805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 bwMode="black"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E05E7C41-3F6C-431C-B75A-82C744D1FDCC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693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-20425"/>
            <a:ext cx="12192000" cy="1236448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806332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 bwMode="black">
          <a:xfrm>
            <a:off x="2876550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199805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 bwMode="black">
          <a:xfrm>
            <a:off x="8270023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2E8703DE-DB3B-4B5C-A0E7-5953C91E1516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329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-1"/>
            <a:ext cx="12192000" cy="1216025"/>
          </a:xfrm>
          <a:solidFill>
            <a:schemeClr val="accent1"/>
          </a:solidFill>
        </p:spPr>
        <p:txBody>
          <a:bodyPr lIns="822960" rIns="82296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806332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 bwMode="black">
          <a:xfrm>
            <a:off x="2876550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199805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 bwMode="black">
          <a:xfrm>
            <a:off x="8270023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73F80013-6589-4390-A80E-C0C64632FA5B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129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 bwMode="gray">
          <a:xfrm>
            <a:off x="0" y="2"/>
            <a:ext cx="12192000" cy="6857998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1" y="5638801"/>
            <a:ext cx="12192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 bwMode="gray">
          <a:xfrm>
            <a:off x="0" y="2"/>
            <a:ext cx="12192000" cy="685799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1" y="5638801"/>
            <a:ext cx="12192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2978873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 bwMode="gray">
          <a:xfrm>
            <a:off x="0" y="2"/>
            <a:ext cx="12192000" cy="685799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1" y="5638800"/>
            <a:ext cx="12192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 bwMode="auto"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white"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 bwMode="gray">
          <a:xfrm>
            <a:off x="2032000" y="2233262"/>
            <a:ext cx="8128000" cy="2966751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 bwMode="black">
          <a:xfrm>
            <a:off x="838200" y="6356350"/>
            <a:ext cx="1358590" cy="365125"/>
          </a:xfrm>
        </p:spPr>
        <p:txBody>
          <a:bodyPr/>
          <a:lstStyle/>
          <a:p>
            <a:fld id="{E5AB95A4-EC8E-4885-8A58-885226BBBE47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black"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0615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 bwMode="black"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white"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 bwMode="gray">
          <a:xfrm>
            <a:off x="2032000" y="2233262"/>
            <a:ext cx="8128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 bwMode="white"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6D649-262F-4DFB-8FFE-C40BAFC71578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128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 bwMode="black"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 bwMode="white"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 bwMode="white"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8BB27F-3AB4-4CF5-908A-1591E05A2766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1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 bwMode="black"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 bwMode="white"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 bwMode="white">
          <a:xfrm>
            <a:off x="838200" y="6356350"/>
            <a:ext cx="1358590" cy="365125"/>
          </a:xfrm>
        </p:spPr>
        <p:txBody>
          <a:bodyPr/>
          <a:lstStyle/>
          <a:p>
            <a:fld id="{F4EE8FE5-A84D-4583-8757-4DEE3BBA90EC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white"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159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 bwMode="auto"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815897" y="287066"/>
            <a:ext cx="3521927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 bwMode="black">
          <a:xfrm>
            <a:off x="815975" y="3211513"/>
            <a:ext cx="3521849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 bwMode="black">
          <a:xfrm>
            <a:off x="838200" y="6356350"/>
            <a:ext cx="1358590" cy="365125"/>
          </a:xfrm>
        </p:spPr>
        <p:txBody>
          <a:bodyPr/>
          <a:lstStyle/>
          <a:p>
            <a:fld id="{25B17CCB-B795-4B6C-B4DB-87AC16EE2374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 bwMode="black"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378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 bwMode="auto"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 bwMode="black">
          <a:xfrm>
            <a:off x="815895" y="1365203"/>
            <a:ext cx="10555696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8942905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 bwMode="black"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 bwMode="white"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712851" y="434836"/>
            <a:ext cx="6828661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4976787" y="691882"/>
            <a:ext cx="6300787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 bwMode="white"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05FB64-0083-4ACA-9E79-D9DAB33BEA39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23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 bwMode="black"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 bwMode="white"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 bwMode="white"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DAAD49-E3B7-45F6-8132-68CCFBBB60DE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263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 bwMode="black"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 bwMode="white"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 bwMode="black"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 bwMode="white"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 bwMode="white"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AB4799-8E9F-4D66-9571-7F8466E8BB76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662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 bwMode="black"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 bwMode="white"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 bwMode="white"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C36982-726F-4614-AF99-86E1A9043BBC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1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 bwMode="gray">
          <a:xfrm>
            <a:off x="0" y="0"/>
            <a:ext cx="12192000" cy="68580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6146624" y="685800"/>
            <a:ext cx="54864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63" algn="l"/>
                <a:tab pos="3770313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40922583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 bwMode="gray">
          <a:xfrm>
            <a:off x="0" y="0"/>
            <a:ext cx="12192000" cy="68580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5720397" y="912530"/>
            <a:ext cx="4661388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9544816" y="524007"/>
            <a:ext cx="2155300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9251002" y="3581845"/>
            <a:ext cx="2637978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</p:spTree>
    <p:extLst>
      <p:ext uri="{BB962C8B-B14F-4D97-AF65-F5344CB8AC3E}">
        <p14:creationId xmlns:p14="http://schemas.microsoft.com/office/powerpoint/2010/main" val="29110042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 bwMode="gray">
          <a:xfrm>
            <a:off x="0" y="0"/>
            <a:ext cx="12192000" cy="68580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299475" y="1609867"/>
            <a:ext cx="7593051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313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</p:spTree>
    <p:extLst>
      <p:ext uri="{BB962C8B-B14F-4D97-AF65-F5344CB8AC3E}">
        <p14:creationId xmlns:p14="http://schemas.microsoft.com/office/powerpoint/2010/main" val="2067717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 bwMode="black"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358065-04B1-48D3-A979-CDE4AD919E44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70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 bwMode="auto"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1389685"/>
            <a:ext cx="12192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1F4994BA-110C-47EE-A7A5-840B18F9EF2E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 bwMode="black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155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9C5C88-A1FC-4D5D-9DE1-F1EBEC0ADEB1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 bwMode="white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05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 bwMode="black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 bwMode="gray">
          <a:xfrm>
            <a:off x="0" y="0"/>
            <a:ext cx="12192000" cy="68580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764473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 bwMode="gray"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FDC724-D859-4E04-97F5-934C8770D870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16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 bwMode="black"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838200" y="2212733"/>
            <a:ext cx="10515600" cy="147216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838200" y="3684897"/>
            <a:ext cx="105156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6A117C-457F-40F0-9661-8F9B4D6B4146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white"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529324" y="271871"/>
            <a:ext cx="3234329" cy="132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 bwMode="auto"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1651380"/>
            <a:ext cx="12192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838200" y="3521123"/>
            <a:ext cx="105156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891D25-C0B0-42FB-B059-CC57680C7E00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494336" y="278136"/>
            <a:ext cx="3234329" cy="132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D803330E-D91B-4898-8D41-E2E5DD43ED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392272 h 6858000"/>
              <a:gd name="connsiteX3" fmla="*/ 10515261 w 12192000"/>
              <a:gd name="connsiteY3" fmla="*/ 3375865 h 6858000"/>
              <a:gd name="connsiteX4" fmla="*/ 12158767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4826798 h 6858000"/>
              <a:gd name="connsiteX7" fmla="*/ 1396330 w 12192000"/>
              <a:gd name="connsiteY7" fmla="*/ 3170210 h 6858000"/>
              <a:gd name="connsiteX8" fmla="*/ 0 w 12192000"/>
              <a:gd name="connsiteY8" fmla="*/ 1279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392272"/>
                </a:lnTo>
                <a:lnTo>
                  <a:pt x="10515261" y="3375865"/>
                </a:lnTo>
                <a:lnTo>
                  <a:pt x="12158767" y="6858000"/>
                </a:lnTo>
                <a:lnTo>
                  <a:pt x="0" y="6858000"/>
                </a:lnTo>
                <a:lnTo>
                  <a:pt x="0" y="4826798"/>
                </a:lnTo>
                <a:lnTo>
                  <a:pt x="1396330" y="3170210"/>
                </a:lnTo>
                <a:lnTo>
                  <a:pt x="0" y="1279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tIns="4663440" bIns="0" anchor="ctr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To add image to picture placeholder: Click icon (between text placeholders)</a:t>
            </a:r>
            <a:br>
              <a:rPr lang="en-US" dirty="0"/>
            </a:br>
            <a:r>
              <a:rPr lang="en-US" dirty="0"/>
              <a:t>Hit Reset, if needed, to bring logo to front</a:t>
            </a:r>
          </a:p>
        </p:txBody>
      </p:sp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0DE05F76-2A42-4909-8329-A943F35427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rcRect t="53019" r="-3095" b="10474"/>
          <a:stretch/>
        </p:blipFill>
        <p:spPr>
          <a:xfrm>
            <a:off x="7970521" y="3133135"/>
            <a:ext cx="138017" cy="135528"/>
          </a:xfrm>
          <a:prstGeom prst="rect">
            <a:avLst/>
          </a:prstGeom>
        </p:spPr>
      </p:pic>
      <p:pic>
        <p:nvPicPr>
          <p:cNvPr id="18" name="Graphic 17" hidden="1">
            <a:extLst>
              <a:ext uri="{FF2B5EF4-FFF2-40B4-BE49-F238E27FC236}">
                <a16:creationId xmlns:a16="http://schemas.microsoft.com/office/drawing/2014/main" id="{F66AFFBB-1BE3-4118-99F4-3AD18DE26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858"/>
          <a:stretch/>
        </p:blipFill>
        <p:spPr bwMode="gray">
          <a:xfrm>
            <a:off x="1456768" y="650876"/>
            <a:ext cx="2627077" cy="527685"/>
          </a:xfrm>
          <a:prstGeom prst="rect">
            <a:avLst/>
          </a:prstGeom>
        </p:spPr>
      </p:pic>
      <p:pic>
        <p:nvPicPr>
          <p:cNvPr id="19" name="Graphic 18" hidden="1">
            <a:extLst>
              <a:ext uri="{FF2B5EF4-FFF2-40B4-BE49-F238E27FC236}">
                <a16:creationId xmlns:a16="http://schemas.microsoft.com/office/drawing/2014/main" id="{78BF7E53-A7EE-4C2E-AC4E-83E9E65163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858"/>
          <a:stretch/>
        </p:blipFill>
        <p:spPr bwMode="gray">
          <a:xfrm>
            <a:off x="1609168" y="803276"/>
            <a:ext cx="2627077" cy="52768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52E045F-278D-44A4-A15F-EDC6935861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514477" y="1793875"/>
            <a:ext cx="8801100" cy="15494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Type insightful title | Max 3 lines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F342D6B-0973-43B8-AF2C-18F6B3E692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514474" y="3429001"/>
            <a:ext cx="8801103" cy="1409700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Presenter Name | Title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5E675D7C-C3B5-4613-ACD9-DD67D62A1C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14476" y="4838701"/>
            <a:ext cx="8801101" cy="387351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DD, YYYY</a:t>
            </a:r>
          </a:p>
        </p:txBody>
      </p:sp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D32B4CD7-1EB7-452F-87DF-5E78E5B60B8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4BACC30-0F61-4812-8C95-BDC00B713ECD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70B87281-7C14-4200-91B2-B5E25352555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33401" y="6391923"/>
            <a:ext cx="7353300" cy="320675"/>
          </a:xfrm>
        </p:spPr>
        <p:txBody>
          <a:bodyPr/>
          <a:lstStyle/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D84AEC2D-844A-46E8-AC05-AB39A2116AB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AE2CA2E3-D2B8-46CF-9D1F-E665B0DCAF4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28739" y="619126"/>
            <a:ext cx="2895600" cy="557213"/>
          </a:xfr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16828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- 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1BDE24F-D5D7-416B-A01F-0EA80989EBD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410636" cy="6858000"/>
          </a:xfrm>
          <a:custGeom>
            <a:avLst/>
            <a:gdLst>
              <a:gd name="connsiteX0" fmla="*/ 0 w 4410636"/>
              <a:gd name="connsiteY0" fmla="*/ 0 h 6858000"/>
              <a:gd name="connsiteX1" fmla="*/ 347932 w 4410636"/>
              <a:gd name="connsiteY1" fmla="*/ 0 h 6858000"/>
              <a:gd name="connsiteX2" fmla="*/ 490798 w 4410636"/>
              <a:gd name="connsiteY2" fmla="*/ 0 h 6858000"/>
              <a:gd name="connsiteX3" fmla="*/ 989384 w 4410636"/>
              <a:gd name="connsiteY3" fmla="*/ 0 h 6858000"/>
              <a:gd name="connsiteX4" fmla="*/ 4410636 w 4410636"/>
              <a:gd name="connsiteY4" fmla="*/ 0 h 6858000"/>
              <a:gd name="connsiteX5" fmla="*/ 1818060 w 4410636"/>
              <a:gd name="connsiteY5" fmla="*/ 3028950 h 6858000"/>
              <a:gd name="connsiteX6" fmla="*/ 3652557 w 4410636"/>
              <a:gd name="connsiteY6" fmla="*/ 6858000 h 6858000"/>
              <a:gd name="connsiteX7" fmla="*/ 14449 w 4410636"/>
              <a:gd name="connsiteY7" fmla="*/ 6858000 h 6858000"/>
              <a:gd name="connsiteX8" fmla="*/ 0 w 4410636"/>
              <a:gd name="connsiteY8" fmla="*/ 68273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10636" h="6858000">
                <a:moveTo>
                  <a:pt x="0" y="0"/>
                </a:moveTo>
                <a:lnTo>
                  <a:pt x="347932" y="0"/>
                </a:lnTo>
                <a:lnTo>
                  <a:pt x="490798" y="0"/>
                </a:lnTo>
                <a:lnTo>
                  <a:pt x="989384" y="0"/>
                </a:lnTo>
                <a:lnTo>
                  <a:pt x="4410636" y="0"/>
                </a:lnTo>
                <a:lnTo>
                  <a:pt x="1818060" y="3028950"/>
                </a:lnTo>
                <a:lnTo>
                  <a:pt x="3652557" y="6858000"/>
                </a:lnTo>
                <a:lnTo>
                  <a:pt x="14449" y="6858000"/>
                </a:lnTo>
                <a:lnTo>
                  <a:pt x="0" y="68273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tIns="0" bIns="0" anchor="ctr">
            <a:noAutofit/>
          </a:bodyPr>
          <a:lstStyle>
            <a:lvl1pPr algn="l">
              <a:defRPr/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&gt;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7F97FC-1B35-4486-9E87-3E381ED1DC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8843" y="1909319"/>
            <a:ext cx="8606363" cy="147762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Type section header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E8A98-2273-42DE-A087-1335AA7E0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504E-6FB5-4B56-B896-E528CDB8F3A8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C36BF4-2724-4007-995D-32EAFA7D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2855" y="7010401"/>
            <a:ext cx="3352800" cy="320675"/>
          </a:xfrm>
        </p:spPr>
        <p:txBody>
          <a:bodyPr/>
          <a:lstStyle/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CA8976ED-656B-4B31-833E-68A97D3F1E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98843" y="3401185"/>
            <a:ext cx="8679320" cy="1437516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/>
            <a:r>
              <a:rPr lang="en-US"/>
              <a:t>Type subhead if needed to support headline | Section header title should correspond with Agenda</a:t>
            </a:r>
          </a:p>
        </p:txBody>
      </p:sp>
      <p:pic>
        <p:nvPicPr>
          <p:cNvPr id="13" name="Graphic 11">
            <a:extLst>
              <a:ext uri="{FF2B5EF4-FFF2-40B4-BE49-F238E27FC236}">
                <a16:creationId xmlns:a16="http://schemas.microsoft.com/office/drawing/2014/main" id="{6C61ECD7-70AB-4C98-A456-A688180196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351993" y="5959906"/>
            <a:ext cx="2243107" cy="431719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C0C66780-A665-4E12-BCD7-D3E961DEC5A3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962901" y="6400801"/>
            <a:ext cx="3695700" cy="320675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58EEE2-36F2-465F-AD6A-DD1699CB9FE5}" type="slidenum">
              <a:rPr lang="en-US" sz="800" smtClean="0"/>
              <a:pPr/>
              <a:t>‹#›</a:t>
            </a:fld>
            <a:endParaRPr lang="en-US" sz="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620DB-C5E8-4BE9-B28C-F0F1B154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PD/CETS - Distribution Planning Collaboration CO Working Session | May 2, 2024</a:t>
            </a:r>
          </a:p>
        </p:txBody>
      </p:sp>
    </p:spTree>
    <p:extLst>
      <p:ext uri="{BB962C8B-B14F-4D97-AF65-F5344CB8AC3E}">
        <p14:creationId xmlns:p14="http://schemas.microsoft.com/office/powerpoint/2010/main" val="2731419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-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D592FA1D-DE7C-47D8-A6F8-DD525DF104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410636" cy="6858000"/>
          </a:xfrm>
          <a:custGeom>
            <a:avLst/>
            <a:gdLst>
              <a:gd name="connsiteX0" fmla="*/ 0 w 4410636"/>
              <a:gd name="connsiteY0" fmla="*/ 0 h 6858000"/>
              <a:gd name="connsiteX1" fmla="*/ 347932 w 4410636"/>
              <a:gd name="connsiteY1" fmla="*/ 0 h 6858000"/>
              <a:gd name="connsiteX2" fmla="*/ 490798 w 4410636"/>
              <a:gd name="connsiteY2" fmla="*/ 0 h 6858000"/>
              <a:gd name="connsiteX3" fmla="*/ 989384 w 4410636"/>
              <a:gd name="connsiteY3" fmla="*/ 0 h 6858000"/>
              <a:gd name="connsiteX4" fmla="*/ 4410636 w 4410636"/>
              <a:gd name="connsiteY4" fmla="*/ 0 h 6858000"/>
              <a:gd name="connsiteX5" fmla="*/ 1818060 w 4410636"/>
              <a:gd name="connsiteY5" fmla="*/ 3028950 h 6858000"/>
              <a:gd name="connsiteX6" fmla="*/ 3652557 w 4410636"/>
              <a:gd name="connsiteY6" fmla="*/ 6858000 h 6858000"/>
              <a:gd name="connsiteX7" fmla="*/ 14449 w 4410636"/>
              <a:gd name="connsiteY7" fmla="*/ 6858000 h 6858000"/>
              <a:gd name="connsiteX8" fmla="*/ 0 w 4410636"/>
              <a:gd name="connsiteY8" fmla="*/ 68273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10636" h="6858000">
                <a:moveTo>
                  <a:pt x="0" y="0"/>
                </a:moveTo>
                <a:lnTo>
                  <a:pt x="347932" y="0"/>
                </a:lnTo>
                <a:lnTo>
                  <a:pt x="490798" y="0"/>
                </a:lnTo>
                <a:lnTo>
                  <a:pt x="989384" y="0"/>
                </a:lnTo>
                <a:lnTo>
                  <a:pt x="4410636" y="0"/>
                </a:lnTo>
                <a:lnTo>
                  <a:pt x="1818060" y="3028950"/>
                </a:lnTo>
                <a:lnTo>
                  <a:pt x="3652557" y="6858000"/>
                </a:lnTo>
                <a:lnTo>
                  <a:pt x="14449" y="6858000"/>
                </a:lnTo>
                <a:lnTo>
                  <a:pt x="0" y="68273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tIns="0" bIns="0" anchor="ctr">
            <a:noAutofit/>
          </a:bodyPr>
          <a:lstStyle>
            <a:lvl1pPr algn="l">
              <a:defRPr/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&gt;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8897F1-87A9-41DA-A3B3-CD3116C81C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2971800" y="1901371"/>
            <a:ext cx="8606363" cy="546555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Type Agenda title 1 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AEE3C5-07A8-48A6-A1E5-EC83A1AAA9B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gray">
          <a:xfrm>
            <a:off x="2975430" y="2447925"/>
            <a:ext cx="8602733" cy="3190875"/>
          </a:xfrm>
        </p:spPr>
        <p:txBody>
          <a:bodyPr/>
          <a:lstStyle>
            <a:lvl1pPr marL="228594" indent="-228594">
              <a:buFont typeface="+mj-lt"/>
              <a:buAutoNum type="arabicPeriod"/>
              <a:defRPr sz="2200" b="0">
                <a:solidFill>
                  <a:schemeClr val="tx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Type agenda item – one 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59CCB-6EF0-4C34-9BCE-423074AC0F5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0A04B84B-6C59-4897-B000-93C0EE4FE950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2751A-1649-41E2-A6BF-DEC75CC4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7962901" y="7162800"/>
            <a:ext cx="3695700" cy="320675"/>
          </a:xfrm>
        </p:spPr>
        <p:txBody>
          <a:bodyPr/>
          <a:lstStyle>
            <a:lvl1pPr>
              <a:defRPr>
                <a:solidFill>
                  <a:schemeClr val="tx1">
                    <a:tint val="75000"/>
                    <a:alpha val="0"/>
                  </a:schemeClr>
                </a:solidFill>
              </a:defRPr>
            </a:lvl1pPr>
          </a:lstStyle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1">
            <a:extLst>
              <a:ext uri="{FF2B5EF4-FFF2-40B4-BE49-F238E27FC236}">
                <a16:creationId xmlns:a16="http://schemas.microsoft.com/office/drawing/2014/main" id="{4801F87A-9CB4-49FE-AE43-D20078BEA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351993" y="5959906"/>
            <a:ext cx="2243107" cy="431719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05AAFE86-C6E2-435F-966B-222BE21DC51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962901" y="6400801"/>
            <a:ext cx="3695700" cy="320675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58EEE2-36F2-465F-AD6A-DD1699CB9FE5}" type="slidenum">
              <a:rPr lang="en-US" sz="800" smtClean="0"/>
              <a:pPr/>
              <a:t>‹#›</a:t>
            </a:fld>
            <a:endParaRPr lang="en-US" sz="800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6A936040-3B07-49A7-9359-A471E3350FF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43442" y="6409739"/>
            <a:ext cx="7353300" cy="320675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/>
              <a:t>© 2020 Xcel Energy</a:t>
            </a:r>
          </a:p>
        </p:txBody>
      </p:sp>
    </p:spTree>
    <p:extLst>
      <p:ext uri="{BB962C8B-B14F-4D97-AF65-F5344CB8AC3E}">
        <p14:creationId xmlns:p14="http://schemas.microsoft.com/office/powerpoint/2010/main" val="34920811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- Signatur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BC3DF0BC-0714-454B-8F8A-AB01F209BD8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392272 h 6858000"/>
              <a:gd name="connsiteX3" fmla="*/ 10515261 w 12192000"/>
              <a:gd name="connsiteY3" fmla="*/ 3375865 h 6858000"/>
              <a:gd name="connsiteX4" fmla="*/ 12158767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4826798 h 6858000"/>
              <a:gd name="connsiteX7" fmla="*/ 1396330 w 12192000"/>
              <a:gd name="connsiteY7" fmla="*/ 3170210 h 6858000"/>
              <a:gd name="connsiteX8" fmla="*/ 0 w 12192000"/>
              <a:gd name="connsiteY8" fmla="*/ 1279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392272"/>
                </a:lnTo>
                <a:lnTo>
                  <a:pt x="10515261" y="3375865"/>
                </a:lnTo>
                <a:lnTo>
                  <a:pt x="12158767" y="6858000"/>
                </a:lnTo>
                <a:lnTo>
                  <a:pt x="0" y="6858000"/>
                </a:lnTo>
                <a:lnTo>
                  <a:pt x="0" y="4826798"/>
                </a:lnTo>
                <a:lnTo>
                  <a:pt x="1396330" y="3170210"/>
                </a:lnTo>
                <a:lnTo>
                  <a:pt x="0" y="1279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tIns="4663440" bIns="0" anchor="ctr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To add image to picture placeholder: Click icon (between text placeholders)</a:t>
            </a:r>
            <a:br>
              <a:rPr lang="en-US" dirty="0"/>
            </a:br>
            <a:r>
              <a:rPr lang="en-US" dirty="0"/>
              <a:t>Hit Reset, if needed, to bring logo to front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E8A98-2273-42DE-A087-1335AA7E059C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394292F-599C-41EC-9DEA-7C1B0D6A2FF3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C36BF4-2724-4007-995D-32EAFA7D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3D0EC04-1464-4A04-835D-91D241EF91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65"/>
          <a:stretch/>
        </p:blipFill>
        <p:spPr bwMode="gray">
          <a:xfrm>
            <a:off x="4043926" y="2871765"/>
            <a:ext cx="3947551" cy="7937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E05F76-2A42-4909-8329-A943F35427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rcRect t="53019" r="-3095" b="10474"/>
          <a:stretch/>
        </p:blipFill>
        <p:spPr>
          <a:xfrm>
            <a:off x="7970521" y="3133135"/>
            <a:ext cx="138017" cy="13552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43A3CF13-45EC-4205-883F-E3AF6E08D9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65"/>
          <a:stretch/>
        </p:blipFill>
        <p:spPr bwMode="gray">
          <a:xfrm>
            <a:off x="4196326" y="3024165"/>
            <a:ext cx="3947551" cy="79379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6753063-F9D6-4535-8C86-4349B2E565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65"/>
          <a:stretch/>
        </p:blipFill>
        <p:spPr bwMode="gray">
          <a:xfrm>
            <a:off x="4348726" y="3176565"/>
            <a:ext cx="3947551" cy="7937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6F06AC-3C3C-4B9F-A1BA-8AB6E72599B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713" y="3032104"/>
            <a:ext cx="4128577" cy="793795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10F4099-EAC0-4017-9E5E-8DA05F7D05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43363" y="3024189"/>
            <a:ext cx="4100512" cy="793751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7A41DEF0-9B4A-49DE-98B2-6E7D78D91FC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17553" y="6409717"/>
            <a:ext cx="7353300" cy="320675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/>
              <a:t>© 2020 Xcel Energy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620DB-C5E8-4BE9-B28C-F0F1B154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PD/CETS - Distribution Planning Collaboration CO Working Session | May 2, 2024</a:t>
            </a:r>
          </a:p>
        </p:txBody>
      </p:sp>
    </p:spTree>
    <p:extLst>
      <p:ext uri="{BB962C8B-B14F-4D97-AF65-F5344CB8AC3E}">
        <p14:creationId xmlns:p14="http://schemas.microsoft.com/office/powerpoint/2010/main" val="393643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85468-EF30-4922-9943-6E24B1809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000" b="1" cap="none">
                <a:solidFill>
                  <a:schemeClr val="accent3"/>
                </a:solidFill>
              </a:defRPr>
            </a:lvl1pPr>
          </a:lstStyle>
          <a:p>
            <a:r>
              <a:rPr lang="en-US"/>
              <a:t>Type Headline Using First Letter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3AB30-8BDA-4C22-AC4C-B605D76CC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8"/>
            <a:r>
              <a:rPr lang="en-US"/>
              <a:t>Fourth level</a:t>
            </a:r>
          </a:p>
          <a:p>
            <a:pPr lvl="5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A4680-8681-40F0-9BDC-E6103001E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F5E3-4FA5-4653-AE73-10DA86CFB3E8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58D39-BEC9-4304-81DE-36A17E8D7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8D95-5D19-4312-9C55-B472BE160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EEE2-36F2-465F-AD6A-DD1699CB9F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4222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85468-EF30-4922-9943-6E24B1809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000" b="1" cap="none">
                <a:solidFill>
                  <a:schemeClr val="accent3"/>
                </a:solidFill>
              </a:defRPr>
            </a:lvl1pPr>
          </a:lstStyle>
          <a:p>
            <a:r>
              <a:rPr lang="en-US"/>
              <a:t>Type Headline Using First Letter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3AB30-8BDA-4C22-AC4C-B605D76CC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8"/>
            <a:r>
              <a:rPr lang="en-US"/>
              <a:t>Fourth level</a:t>
            </a:r>
          </a:p>
          <a:p>
            <a:pPr lvl="5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A4680-8681-40F0-9BDC-E6103001E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94178-3F5B-4998-82C3-812DA55C00B0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58D39-BEC9-4304-81DE-36A17E8D7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8D95-5D19-4312-9C55-B472BE160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EEE2-36F2-465F-AD6A-DD1699CB9F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62DA73-10F4-4A6E-9A39-E36F11254E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99" y="5638800"/>
            <a:ext cx="11125200" cy="704851"/>
          </a:xfrm>
        </p:spPr>
        <p:txBody>
          <a:bodyPr anchor="b">
            <a:normAutofit/>
          </a:bodyPr>
          <a:lstStyle>
            <a:lvl1pPr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Cite Source: Author Last Name, Author First Name. “Title of Article,” Date of Publication, URL or page range. </a:t>
            </a:r>
          </a:p>
        </p:txBody>
      </p:sp>
    </p:spTree>
    <p:extLst>
      <p:ext uri="{BB962C8B-B14F-4D97-AF65-F5344CB8AC3E}">
        <p14:creationId xmlns:p14="http://schemas.microsoft.com/office/powerpoint/2010/main" val="26306055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hea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85468-EF30-4922-9943-6E24B1809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3"/>
                </a:solidFill>
              </a:defRPr>
            </a:lvl1pPr>
          </a:lstStyle>
          <a:p>
            <a:r>
              <a:rPr lang="en-US"/>
              <a:t>Type Headline Using First Letter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3AB30-8BDA-4C22-AC4C-B605D76CC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400"/>
            </a:lvl5pPr>
            <a:lvl6pPr>
              <a:lnSpc>
                <a:spcPct val="100000"/>
              </a:lnSpc>
              <a:defRPr/>
            </a:lvl6pPr>
            <a:lvl9pPr>
              <a:lnSpc>
                <a:spcPct val="100000"/>
              </a:lnSpc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8"/>
            <a:r>
              <a:rPr lang="en-US"/>
              <a:t>Fourth level</a:t>
            </a:r>
          </a:p>
          <a:p>
            <a:pPr lvl="5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A4680-8681-40F0-9BDC-E6103001E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B052-9BC7-4FE1-BB83-AD31E1F18D5C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58D39-BEC9-4304-81DE-36A17E8D7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8D95-5D19-4312-9C55-B472BE160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B58A2B9-C2D7-428F-87C3-8FCE193155E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33400" y="1099338"/>
            <a:ext cx="11125200" cy="602463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Type subhead if needed to support headline | use sentence case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1E833F1-DCC3-4B53-8DF2-4A8313911D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399" y="5638800"/>
            <a:ext cx="11125200" cy="70485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Cite Source: Author Last Name, Author First Name. “Title of Article,” Date of Publication, URL or page range. </a:t>
            </a:r>
          </a:p>
        </p:txBody>
      </p:sp>
    </p:spTree>
    <p:extLst>
      <p:ext uri="{BB962C8B-B14F-4D97-AF65-F5344CB8AC3E}">
        <p14:creationId xmlns:p14="http://schemas.microsoft.com/office/powerpoint/2010/main" val="23773253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vy Text - Title, Subhead, Char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85468-EF30-4922-9943-6E24B1809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3"/>
                </a:solidFill>
              </a:defRPr>
            </a:lvl1pPr>
          </a:lstStyle>
          <a:p>
            <a:r>
              <a:rPr lang="en-US"/>
              <a:t>Type Headline Using First Letter Caps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A4680-8681-40F0-9BDC-E6103001E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E11C-D8BD-42CD-9DFD-7747543AE7B0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58D39-BEC9-4304-81DE-36A17E8D7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8D95-5D19-4312-9C55-B472BE160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B58A2B9-C2D7-428F-87C3-8FCE193155E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33400" y="1099338"/>
            <a:ext cx="11125200" cy="602463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Type subhead if needed to support headline | use sentence case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1E833F1-DCC3-4B53-8DF2-4A8313911D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399" y="5638800"/>
            <a:ext cx="11125200" cy="70485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Cite Source: Author Last Name, Author First Name. “Title of Article,” Date of Publication, URL or page range. 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59BE0F6-6EA8-4F59-826B-71F2A56622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401" y="1793877"/>
            <a:ext cx="7353300" cy="3837305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 sz="2200"/>
            </a:lvl1pPr>
            <a:lvl2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defRPr sz="1800"/>
            </a:lvl3pPr>
            <a:lvl4pPr marL="457189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 sz="1800"/>
            </a:lvl4pPr>
            <a:lvl5pPr marL="914377" indent="-228594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defRPr sz="1400"/>
            </a:lvl5pPr>
            <a:lvl6pPr marL="914377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 sz="1400"/>
            </a:lvl6pPr>
            <a:lvl7pPr marL="1373154" indent="-228594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defRPr sz="1200"/>
            </a:lvl7pPr>
            <a:lvl8pPr marL="1598573" indent="-228594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defRPr sz="1200"/>
            </a:lvl8pPr>
            <a:lvl9pPr marL="690545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200"/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285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457189" marR="0" lvl="3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690545" marR="0" lvl="8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914377" marR="0" lvl="5" indent="-228594" algn="l" defTabSz="91437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95D6FC5-3323-4B05-88AC-7633ADACBD9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962902" y="1793876"/>
            <a:ext cx="3695700" cy="3844925"/>
          </a:xfrm>
        </p:spPr>
        <p:txBody>
          <a:bodyPr/>
          <a:lstStyle>
            <a:lvl1pPr>
              <a:lnSpc>
                <a:spcPct val="100000"/>
              </a:lnSpc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 marL="914377" indent="-228594">
              <a:defRPr sz="2000"/>
            </a:lvl5pPr>
            <a:lvl6pPr marL="914377" indent="-228594">
              <a:defRPr sz="2000"/>
            </a:lvl6pPr>
            <a:lvl7pPr marL="914377" indent="-228594">
              <a:defRPr sz="2000"/>
            </a:lvl7pPr>
            <a:lvl8pPr marL="914377" indent="-228594">
              <a:defRPr sz="2000"/>
            </a:lvl8pPr>
            <a:lvl9pPr marL="914377" indent="-228594">
              <a:defRPr sz="2000"/>
            </a:lvl9pPr>
          </a:lstStyle>
          <a:p>
            <a:pPr lvl="0"/>
            <a:r>
              <a:rPr lang="en-US"/>
              <a:t>Click icon to add chart or type side-bar text</a:t>
            </a:r>
          </a:p>
        </p:txBody>
      </p:sp>
    </p:spTree>
    <p:extLst>
      <p:ext uri="{BB962C8B-B14F-4D97-AF65-F5344CB8AC3E}">
        <p14:creationId xmlns:p14="http://schemas.microsoft.com/office/powerpoint/2010/main" val="31313335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A57A-404E-42A7-AA8A-9A5218A491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3"/>
                </a:solidFill>
              </a:defRPr>
            </a:lvl1pPr>
          </a:lstStyle>
          <a:p>
            <a:r>
              <a:rPr lang="en-US"/>
              <a:t>Type Headline Using First Letter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5D2D9-4947-4981-88B4-82ADE6B842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793876"/>
            <a:ext cx="5486400" cy="3844925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/>
            </a:lvl1pPr>
            <a:lvl2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>
              <a:defRPr sz="1800"/>
            </a:lvl3pPr>
            <a:lvl4pPr marL="457189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 sz="1800"/>
            </a:lvl4pPr>
            <a:lvl5pPr>
              <a:defRPr sz="1400"/>
            </a:lvl5pPr>
            <a:lvl6pPr marL="914377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lvl6pPr>
            <a:lvl9pPr marL="690545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285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457189" marR="0" lvl="3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690545" marR="0" lvl="8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914377" marR="0" lvl="5" indent="-228594" algn="l" defTabSz="91437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FFB780-E40B-48A3-A14F-FE0593BE2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93876"/>
            <a:ext cx="5485227" cy="3844925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/>
            </a:lvl1pPr>
            <a:lvl2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>
              <a:defRPr sz="1800"/>
            </a:lvl3pPr>
            <a:lvl4pPr marL="457189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 sz="1800"/>
            </a:lvl4pPr>
            <a:lvl5pPr>
              <a:defRPr sz="1400"/>
            </a:lvl5pPr>
            <a:lvl6pPr marL="914377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lvl6pPr>
            <a:lvl9pPr marL="690545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285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457189" marR="0" lvl="3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690545" marR="0" lvl="8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914377" marR="0" lvl="5" indent="-228594" algn="l" defTabSz="91437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7801E-0542-4957-95AE-3743B6110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1C6B-244D-41F4-9DDB-B8B84C8C805B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F4616-8812-49F2-A4F9-26C61A078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339BF-266E-4AAB-80F7-23E1F2375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348C486-B6DF-4A2C-B286-C000C929C88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33400" y="1099338"/>
            <a:ext cx="11125200" cy="602463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Type subhead if needed to support headline | use sentence case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249CEE7-BF87-4577-92DB-2764649F34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399" y="5638800"/>
            <a:ext cx="11125200" cy="70485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Cite Source: Author Last Name, Author First Name. “Title of Article,” Date of Publication, URL or page range. </a:t>
            </a:r>
          </a:p>
        </p:txBody>
      </p:sp>
    </p:spTree>
    <p:extLst>
      <p:ext uri="{BB962C8B-B14F-4D97-AF65-F5344CB8AC3E}">
        <p14:creationId xmlns:p14="http://schemas.microsoft.com/office/powerpoint/2010/main" val="25996743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78D47-C6BF-417C-914F-8AC1FD26CD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495301"/>
            <a:ext cx="11125203" cy="59641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3"/>
                </a:solidFill>
              </a:defRPr>
            </a:lvl1pPr>
          </a:lstStyle>
          <a:p>
            <a:r>
              <a:rPr lang="en-US"/>
              <a:t>Type Headline Using First Letter Caps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C2D3E-5C6A-4A08-BE25-E73BC596F0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3402" y="1099338"/>
            <a:ext cx="5464175" cy="602463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Type table or chart header in sentence case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0D69F1-2F51-469C-ADDE-9B28D98211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402" y="1793876"/>
            <a:ext cx="5464175" cy="3844925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/>
            </a:lvl1pPr>
            <a:lvl2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>
              <a:defRPr sz="1800"/>
            </a:lvl3pPr>
            <a:lvl4pPr marL="457189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 sz="1800"/>
            </a:lvl4pPr>
            <a:lvl5pPr>
              <a:defRPr sz="1400"/>
            </a:lvl5pPr>
            <a:lvl6pPr marL="914377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lvl6pPr>
            <a:lvl9pPr marL="690545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285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457189" marR="0" lvl="3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690545" marR="0" lvl="8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914377" marR="0" lvl="5" indent="-228594" algn="l" defTabSz="91437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BE59B4-A068-423B-B38A-B26FFE40ACB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099338"/>
            <a:ext cx="5486400" cy="602463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Type table or chart header in sentence case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51B85C-6EC7-4BD6-8003-F546F62AAF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93876"/>
            <a:ext cx="5485227" cy="3844925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/>
            </a:lvl1pPr>
            <a:lvl2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>
              <a:defRPr sz="1800"/>
            </a:lvl3pPr>
            <a:lvl4pPr marL="457189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 sz="1800"/>
            </a:lvl4pPr>
            <a:lvl5pPr>
              <a:defRPr sz="1400"/>
            </a:lvl5pPr>
            <a:lvl6pPr marL="914377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lvl6pPr>
            <a:lvl9pPr marL="690545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285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457189" marR="0" lvl="3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690545" marR="0" lvl="8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914377" marR="0" lvl="5" indent="-228594" algn="l" defTabSz="91437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5DB192-774F-4A52-8B5A-441E41642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2F1D-814A-4CD5-B924-8F1EEF8761FD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2781F2-8B6F-4B4F-9A82-BF4487E31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694E2-E74F-4340-B9F7-B760B7888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93B8D93-1F93-4346-93D1-6E578A3091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99" y="5638800"/>
            <a:ext cx="11125200" cy="70485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Cite Source: Author Last Name, Author First Name. “Title of Article,” Date of Publication, URL or page range. </a:t>
            </a:r>
          </a:p>
        </p:txBody>
      </p:sp>
    </p:spTree>
    <p:extLst>
      <p:ext uri="{BB962C8B-B14F-4D97-AF65-F5344CB8AC3E}">
        <p14:creationId xmlns:p14="http://schemas.microsoft.com/office/powerpoint/2010/main" val="34571035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2A38-232B-4B92-9446-A792F55953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3"/>
                </a:solidFill>
              </a:defRPr>
            </a:lvl1pPr>
          </a:lstStyle>
          <a:p>
            <a:r>
              <a:rPr lang="en-US"/>
              <a:t>Type Headline Using First Letter Caps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458CD1-6B84-4D27-A462-6327CA42D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D9D89-C1A2-46CF-9D3E-CE84B3BC6EBB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F62F95-4F23-485F-9B2B-0400326B8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DA78A9-94F5-4A74-A153-1DA4D597F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3795498-8707-4C32-B37B-805C6FC09A1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33400" y="1099338"/>
            <a:ext cx="11125200" cy="602463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Type subhead if needed to support headline | use sentence case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077C4A6-727F-40F7-90FA-27039D085B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399" y="5638800"/>
            <a:ext cx="11125200" cy="70485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Cite Source: Author Last Name, Author First Name. “Title of Article,” Date of Publication, URL or page range. </a:t>
            </a:r>
          </a:p>
        </p:txBody>
      </p:sp>
    </p:spTree>
    <p:extLst>
      <p:ext uri="{BB962C8B-B14F-4D97-AF65-F5344CB8AC3E}">
        <p14:creationId xmlns:p14="http://schemas.microsoft.com/office/powerpoint/2010/main" val="22587432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A7F391-2828-4A62-97DE-645646C45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0E14-915D-4288-AF44-4720669ECDCF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ACB5C-1FA5-4EC5-96BD-37B0250B8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9D539-E4E3-462E-AEE3-F895E95C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EEE2-36F2-465F-AD6A-DD1699CB9F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7746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D81DE-0B73-4E15-B154-571E2326B6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495301"/>
            <a:ext cx="3695701" cy="1206500"/>
          </a:xfrm>
        </p:spPr>
        <p:txBody>
          <a:bodyPr anchor="b"/>
          <a:lstStyle>
            <a:lvl1pPr>
              <a:lnSpc>
                <a:spcPct val="100000"/>
              </a:lnSpc>
              <a:defRPr sz="3200" cap="none">
                <a:solidFill>
                  <a:schemeClr val="accent3"/>
                </a:solidFill>
              </a:defRPr>
            </a:lvl1pPr>
          </a:lstStyle>
          <a:p>
            <a:r>
              <a:rPr lang="en-US"/>
              <a:t>Type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27EEF-439F-411B-B07B-6DF1642AA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5300" y="495301"/>
            <a:ext cx="7353301" cy="51435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defRPr sz="1800"/>
            </a:lvl3pPr>
            <a:lvl4pPr>
              <a:lnSpc>
                <a:spcPct val="100000"/>
              </a:lnSpc>
              <a:defRPr sz="1800"/>
            </a:lvl4pPr>
            <a:lvl5pPr>
              <a:defRPr sz="1400"/>
            </a:lvl5pPr>
            <a:lvl6pPr>
              <a:lnSpc>
                <a:spcPct val="100000"/>
              </a:lnSpc>
              <a:defRPr sz="2000"/>
            </a:lvl6pPr>
            <a:lvl7pPr>
              <a:defRPr sz="2000"/>
            </a:lvl7pPr>
            <a:lvl8pPr>
              <a:defRPr sz="2000"/>
            </a:lvl8pPr>
            <a:lvl9pPr>
              <a:lnSpc>
                <a:spcPct val="100000"/>
              </a:lnSpc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8"/>
            <a:r>
              <a:rPr lang="en-US"/>
              <a:t>Fourth level</a:t>
            </a:r>
          </a:p>
          <a:p>
            <a:pPr lvl="5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1F951-C8D9-4E8E-BC9D-91900C8523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33401" y="1793876"/>
            <a:ext cx="3695700" cy="384492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Type subhead if needed to support headline | use sentence case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C6493-1C72-474C-9E57-060A22DAA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A24C4-6674-4431-B2A0-496C20B21ED1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38DB1-39B4-49EA-8AEB-C71B683D0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60DB56-9071-4328-A05E-438D31D7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DFE69A-60DD-4B1D-B9E1-092F2D445B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99" y="5638800"/>
            <a:ext cx="11125200" cy="70485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Cite Source: Author Last Name, Author First Name. “Title of Article,” Date of Publication, URL or page range. </a:t>
            </a:r>
          </a:p>
        </p:txBody>
      </p:sp>
    </p:spTree>
    <p:extLst>
      <p:ext uri="{BB962C8B-B14F-4D97-AF65-F5344CB8AC3E}">
        <p14:creationId xmlns:p14="http://schemas.microsoft.com/office/powerpoint/2010/main" val="30433531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0371F-EAD9-49F4-BC4B-6737A2490C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495301"/>
            <a:ext cx="3695701" cy="1206500"/>
          </a:xfrm>
        </p:spPr>
        <p:txBody>
          <a:bodyPr anchor="b"/>
          <a:lstStyle>
            <a:lvl1pPr>
              <a:lnSpc>
                <a:spcPct val="100000"/>
              </a:lnSpc>
              <a:defRPr sz="3200" cap="none">
                <a:solidFill>
                  <a:schemeClr val="accent3"/>
                </a:solidFill>
              </a:defRPr>
            </a:lvl1pPr>
          </a:lstStyle>
          <a:p>
            <a:r>
              <a:rPr lang="en-US"/>
              <a:t>Type Headline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5B4A58-9192-401C-A274-773FE853BD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05301" y="495301"/>
            <a:ext cx="7353300" cy="5143500"/>
          </a:xfrm>
          <a:solidFill>
            <a:schemeClr val="bg1"/>
          </a:solidFill>
        </p:spPr>
        <p:txBody>
          <a:bodyPr bIns="27432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92F92-AE8B-4665-8A29-0D85DD376CA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33399" y="1793876"/>
            <a:ext cx="3695701" cy="384492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Type subhead if needed to support headline | use sentence case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C79A1-F809-4FC6-A5DB-5021B8E24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C6D2F-8896-496C-9E8E-0D9439525298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1B9CE7-7189-477C-B56E-028CAB9DB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691F6-3AAB-4644-B389-DB5B3E3CD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37AE28F-57B7-4F25-B51B-A345D60D17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99" y="5638800"/>
            <a:ext cx="11125200" cy="70485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Cite Source: Author Last Name, Author First Name. “Title of Article,” Date of Publication, URL or page range. </a:t>
            </a:r>
          </a:p>
        </p:txBody>
      </p:sp>
    </p:spTree>
    <p:extLst>
      <p:ext uri="{BB962C8B-B14F-4D97-AF65-F5344CB8AC3E}">
        <p14:creationId xmlns:p14="http://schemas.microsoft.com/office/powerpoint/2010/main" val="1918157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X 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0371F-EAD9-49F4-BC4B-6737A2490C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495301"/>
            <a:ext cx="7353301" cy="596417"/>
          </a:xfrm>
        </p:spPr>
        <p:txBody>
          <a:bodyPr anchor="b"/>
          <a:lstStyle>
            <a:lvl1pPr>
              <a:lnSpc>
                <a:spcPct val="100000"/>
              </a:lnSpc>
              <a:defRPr sz="3200" cap="none">
                <a:solidFill>
                  <a:schemeClr val="accent3"/>
                </a:solidFill>
              </a:defRPr>
            </a:lvl1pPr>
          </a:lstStyle>
          <a:p>
            <a:r>
              <a:rPr lang="en-US"/>
              <a:t>Type Short 1-line Headline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92F92-AE8B-4665-8A29-0D85DD376CA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33401" y="1099338"/>
            <a:ext cx="7353300" cy="62774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Type subhead if needed to support headline | use sentence case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C79A1-F809-4FC6-A5DB-5021B8E24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005CE-EE8D-44D1-A59F-DD32FB656FF8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1B9CE7-7189-477C-B56E-028CAB9DB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691F6-3AAB-4644-B389-DB5B3E3CD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B7680F8-8BD1-45DC-9BC2-A729DB3506C2}"/>
              </a:ext>
            </a:extLst>
          </p:cNvPr>
          <p:cNvSpPr>
            <a:spLocks noGrp="1"/>
          </p:cNvSpPr>
          <p:nvPr>
            <p:ph type="pic" idx="13"/>
          </p:nvPr>
        </p:nvSpPr>
        <p:spPr bwMode="gray">
          <a:xfrm>
            <a:off x="8261349" y="2"/>
            <a:ext cx="3930651" cy="6857999"/>
          </a:xfrm>
          <a:custGeom>
            <a:avLst/>
            <a:gdLst>
              <a:gd name="connsiteX0" fmla="*/ 2869866 w 3930650"/>
              <a:gd name="connsiteY0" fmla="*/ 0 h 6857999"/>
              <a:gd name="connsiteX1" fmla="*/ 3930650 w 3930650"/>
              <a:gd name="connsiteY1" fmla="*/ 0 h 6857999"/>
              <a:gd name="connsiteX2" fmla="*/ 3930650 w 3930650"/>
              <a:gd name="connsiteY2" fmla="*/ 6857999 h 6857999"/>
              <a:gd name="connsiteX3" fmla="*/ 1710755 w 3930650"/>
              <a:gd name="connsiteY3" fmla="*/ 6857999 h 6857999"/>
              <a:gd name="connsiteX4" fmla="*/ 0 w 3930650"/>
              <a:gd name="connsiteY4" fmla="*/ 334645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0650" h="6857999">
                <a:moveTo>
                  <a:pt x="2869866" y="0"/>
                </a:moveTo>
                <a:lnTo>
                  <a:pt x="3930650" y="0"/>
                </a:lnTo>
                <a:lnTo>
                  <a:pt x="3930650" y="6857999"/>
                </a:lnTo>
                <a:lnTo>
                  <a:pt x="1710755" y="6857999"/>
                </a:lnTo>
                <a:lnTo>
                  <a:pt x="0" y="33464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182880" bIns="457200" anchor="ctr">
            <a:no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408D3D2-785D-491F-A471-E6598B155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1" y="1825626"/>
            <a:ext cx="7353300" cy="3813175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/>
            </a:lvl1pPr>
            <a:lvl2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>
              <a:defRPr sz="1800"/>
            </a:lvl3pPr>
            <a:lvl4pPr marL="457189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 sz="1800"/>
            </a:lvl4pPr>
            <a:lvl5pPr>
              <a:defRPr sz="1400"/>
            </a:lvl5pPr>
            <a:lvl6pPr marL="914377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lvl6pPr>
            <a:lvl9pPr marL="690545" marR="0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Georgia Pro" panose="02040502050405020303" pitchFamily="18" charset="0"/>
              <a:buChar char="​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285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457189" marR="0" lvl="3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690545" marR="0" lvl="8" indent="-228594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914377" marR="0" lvl="5" indent="-228594" algn="l" defTabSz="91437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lang="en-US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52E4847-5303-4E42-BBEF-9654227CDC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399" y="5638800"/>
            <a:ext cx="11125200" cy="70485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5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Cite Source: Author Last Name, Author First Name. “Title of Article,” Date of Publication, URL or page range. 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A06321A-04F1-4DA0-807E-917575217762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039101" y="6400801"/>
            <a:ext cx="3695700" cy="320675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fld id="{A358EEE2-36F2-465F-AD6A-DD1699CB9FE5}" type="slidenum">
              <a:rPr lang="en-US" sz="800" smtClean="0"/>
              <a:pPr>
                <a:lnSpc>
                  <a:spcPct val="100000"/>
                </a:lnSpc>
              </a:pPr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5410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black"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6/2/2024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mn.gov/commerce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87" r:id="rId3"/>
    <p:sldLayoutId id="2147483795" r:id="rId4"/>
    <p:sldLayoutId id="2147483711" r:id="rId5"/>
    <p:sldLayoutId id="2147483712" r:id="rId6"/>
    <p:sldLayoutId id="2147483790" r:id="rId7"/>
    <p:sldLayoutId id="2147483789" r:id="rId8"/>
    <p:sldLayoutId id="2147483714" r:id="rId9"/>
    <p:sldLayoutId id="2147483738" r:id="rId10"/>
    <p:sldLayoutId id="2147483739" r:id="rId11"/>
    <p:sldLayoutId id="2147483780" r:id="rId12"/>
    <p:sldLayoutId id="2147483773" r:id="rId13"/>
    <p:sldLayoutId id="2147483800" r:id="rId14"/>
    <p:sldLayoutId id="2147483688" r:id="rId15"/>
    <p:sldLayoutId id="2147483801" r:id="rId16"/>
    <p:sldLayoutId id="2147483802" r:id="rId17"/>
    <p:sldLayoutId id="2147483803" r:id="rId18"/>
    <p:sldLayoutId id="2147483744" r:id="rId19"/>
    <p:sldLayoutId id="2147483793" r:id="rId20"/>
    <p:sldLayoutId id="2147483772" r:id="rId21"/>
    <p:sldLayoutId id="2147483767" r:id="rId22"/>
    <p:sldLayoutId id="2147483769" r:id="rId23"/>
    <p:sldLayoutId id="2147483771" r:id="rId24"/>
    <p:sldLayoutId id="2147483770" r:id="rId25"/>
    <p:sldLayoutId id="2147483732" r:id="rId26"/>
    <p:sldLayoutId id="2147483794" r:id="rId27"/>
    <p:sldLayoutId id="2147483733" r:id="rId28"/>
    <p:sldLayoutId id="2147483747" r:id="rId29"/>
    <p:sldLayoutId id="2147483818" r:id="rId30"/>
    <p:sldLayoutId id="2147483805" r:id="rId31"/>
    <p:sldLayoutId id="2147483806" r:id="rId32"/>
    <p:sldLayoutId id="2147483750" r:id="rId33"/>
    <p:sldLayoutId id="2147483765" r:id="rId34"/>
    <p:sldLayoutId id="2147483781" r:id="rId35"/>
    <p:sldLayoutId id="2147483809" r:id="rId36"/>
    <p:sldLayoutId id="2147483808" r:id="rId37"/>
    <p:sldLayoutId id="2147483807" r:id="rId38"/>
    <p:sldLayoutId id="2147483819" r:id="rId39"/>
    <p:sldLayoutId id="2147483754" r:id="rId40"/>
    <p:sldLayoutId id="2147483755" r:id="rId41"/>
    <p:sldLayoutId id="2147483759" r:id="rId42"/>
    <p:sldLayoutId id="2147483753" r:id="rId43"/>
    <p:sldLayoutId id="2147483763" r:id="rId44"/>
    <p:sldLayoutId id="2147483762" r:id="rId45"/>
    <p:sldLayoutId id="2147483758" r:id="rId46"/>
    <p:sldLayoutId id="2147483756" r:id="rId47"/>
    <p:sldLayoutId id="2147483798" r:id="rId48"/>
    <p:sldLayoutId id="2147483797" r:id="rId4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AD3BC3-2DD2-4CA7-B8FD-992156AFFDD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33401" y="495301"/>
            <a:ext cx="11125201" cy="59641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D1D72-D26D-49C5-9A6C-25E2B5304139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533400" y="1793877"/>
            <a:ext cx="11125200" cy="383730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8"/>
            <a:r>
              <a:rPr lang="en-US"/>
              <a:t>Fourth level</a:t>
            </a:r>
          </a:p>
          <a:p>
            <a:pPr lvl="5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0DF05-72C8-4EC6-8915-BAE4E613499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228600" y="7057391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  <a:alpha val="0"/>
                  </a:schemeClr>
                </a:solidFill>
              </a:defRPr>
            </a:lvl1pPr>
          </a:lstStyle>
          <a:p>
            <a:fld id="{EE29E202-F0BD-48D4-B613-AC27BF71595C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0716B-C949-4937-B83F-14EAAFE035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533401" y="6400801"/>
            <a:ext cx="7353300" cy="320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>
              <a:lnSpc>
                <a:spcPct val="100000"/>
              </a:lnSpc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PD/CETS - Distribution Planning Collaboration CO Working Session | May 2,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741A6-1415-4591-87BB-DAAD04193F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962901" y="6400801"/>
            <a:ext cx="3695700" cy="320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r">
              <a:lnSpc>
                <a:spcPct val="100000"/>
              </a:lnSpc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8EEE2-36F2-465F-AD6A-DD1699CB9F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46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000" b="1" kern="1200" cap="all" baseline="0">
          <a:solidFill>
            <a:schemeClr val="accent3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Georgia Pro" panose="02040502050405020303" pitchFamily="18" charset="0"/>
        <a:buChar char="​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94" indent="-228594" algn="l" defTabSz="914377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89" indent="-228594" algn="l" defTabSz="91437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89" indent="-228594" algn="l" defTabSz="914377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57189" indent="-228594" algn="l" defTabSz="91437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Symbol" panose="05050102010706020507" pitchFamily="18" charset="2"/>
        <a:buChar char="-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377" indent="-228594" algn="l" defTabSz="914377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89" indent="-228594" algn="l" defTabSz="91437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Symbol" panose="05050102010706020507" pitchFamily="18" charset="2"/>
        <a:buChar char="-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9" indent="-228594" algn="l" defTabSz="91437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Symbol" panose="05050102010706020507" pitchFamily="18" charset="2"/>
        <a:buChar char="-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545" indent="-228594" algn="l" defTabSz="914377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9">
          <p15:clr>
            <a:srgbClr val="F26B43"/>
          </p15:clr>
        </p15:guide>
        <p15:guide id="40" pos="7680">
          <p15:clr>
            <a:srgbClr val="F26B43"/>
          </p15:clr>
        </p15:guide>
        <p15:guide id="41" pos="336">
          <p15:clr>
            <a:srgbClr val="F26B43"/>
          </p15:clr>
        </p15:guide>
        <p15:guide id="42" pos="2664">
          <p15:clr>
            <a:srgbClr val="F26B43"/>
          </p15:clr>
        </p15:guide>
        <p15:guide id="43" pos="2712">
          <p15:clr>
            <a:srgbClr val="F26B43"/>
          </p15:clr>
        </p15:guide>
        <p15:guide id="44" pos="4968">
          <p15:clr>
            <a:srgbClr val="F26B43"/>
          </p15:clr>
        </p15:guide>
        <p15:guide id="45" pos="5016">
          <p15:clr>
            <a:srgbClr val="F26B43"/>
          </p15:clr>
        </p15:guide>
        <p15:guide id="46" pos="7344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312">
          <p15:clr>
            <a:srgbClr val="F26B43"/>
          </p15:clr>
        </p15:guide>
        <p15:guide id="50" orient="horz" pos="1072">
          <p15:clr>
            <a:srgbClr val="F26B43"/>
          </p15:clr>
        </p15:guide>
        <p15:guide id="51" orient="horz" pos="1130">
          <p15:clr>
            <a:srgbClr val="F26B43"/>
          </p15:clr>
        </p15:guide>
        <p15:guide id="52" orient="horz" pos="2059">
          <p15:clr>
            <a:srgbClr val="F26B43"/>
          </p15:clr>
        </p15:guide>
        <p15:guide id="53" orient="horz" pos="3552">
          <p15:clr>
            <a:srgbClr val="A4A3A4"/>
          </p15:clr>
        </p15:guide>
        <p15:guide id="54" orient="horz" pos="3048">
          <p15:clr>
            <a:srgbClr val="F26B43"/>
          </p15:clr>
        </p15:guide>
        <p15:guide id="55" orient="horz" pos="3103">
          <p15:clr>
            <a:srgbClr val="F26B43"/>
          </p15:clr>
        </p15:guide>
        <p15:guide id="56" orient="horz" pos="4032">
          <p15:clr>
            <a:srgbClr val="F26B43"/>
          </p15:clr>
        </p15:guide>
        <p15:guide id="57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Relationship Id="rId14" Type="http://schemas.openxmlformats.org/officeDocument/2006/relationships/image" Target="../media/image37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39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4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Adam.zoet@state.mn.us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9.xml"/><Relationship Id="rId4" Type="http://schemas.openxmlformats.org/officeDocument/2006/relationships/hyperlink" Target="mailto:gstaples@mendotagrou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ECO Cost-Effectiveness Advisory Committee Meeting 2</a:t>
            </a:r>
            <a:br>
              <a:rPr lang="en-US" dirty="0"/>
            </a:br>
            <a:r>
              <a:rPr lang="en-US" sz="3300" dirty="0"/>
              <a:t>August 12, 2024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802466" y="5537792"/>
            <a:ext cx="6587067" cy="903062"/>
          </a:xfrm>
        </p:spPr>
        <p:txBody>
          <a:bodyPr>
            <a:noAutofit/>
          </a:bodyPr>
          <a:lstStyle/>
          <a:p>
            <a:r>
              <a:rPr lang="en-US" sz="1300" dirty="0"/>
              <a:t>Anthony Fryer| Commerce</a:t>
            </a:r>
          </a:p>
          <a:p>
            <a:r>
              <a:rPr lang="en-US" sz="1300" dirty="0"/>
              <a:t>Adam Zoet| Commerce</a:t>
            </a:r>
          </a:p>
          <a:p>
            <a:r>
              <a:rPr lang="en-US" sz="1300" dirty="0"/>
              <a:t>Grey Staples | Mendota Group, LLC</a:t>
            </a:r>
          </a:p>
          <a:p>
            <a:endParaRPr lang="en-US" sz="13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mn.gov/commerce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CFAE72E-A945-45E2-8B38-9C48A9CD8039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907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300" b="1" dirty="0"/>
              <a:t>Agenda</a:t>
            </a:r>
          </a:p>
        </p:txBody>
      </p:sp>
      <p:graphicFrame>
        <p:nvGraphicFramePr>
          <p:cNvPr id="8" name="Content Placeholder 6" descr="Agenda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7086305"/>
              </p:ext>
            </p:extLst>
          </p:nvPr>
        </p:nvGraphicFramePr>
        <p:xfrm>
          <a:off x="740501" y="1819614"/>
          <a:ext cx="9558404" cy="344546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681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6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3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Time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Topic</a:t>
                      </a:r>
                    </a:p>
                  </a:txBody>
                  <a:tcPr marL="182880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10:00 – 10:10</a:t>
                      </a:r>
                    </a:p>
                  </a:txBody>
                  <a:tcPr marL="91439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Welcome</a:t>
                      </a:r>
                    </a:p>
                  </a:txBody>
                  <a:tcPr marL="182880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10:10 – 10:55</a:t>
                      </a:r>
                    </a:p>
                  </a:txBody>
                  <a:tcPr marL="91439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Updates to MN Policy Inventory – MN Test Framework</a:t>
                      </a:r>
                    </a:p>
                  </a:txBody>
                  <a:tcPr marL="182880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358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10:55 – 11:00</a:t>
                      </a:r>
                    </a:p>
                  </a:txBody>
                  <a:tcPr marL="91439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Break</a:t>
                      </a:r>
                    </a:p>
                  </a:txBody>
                  <a:tcPr marL="182880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2875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11:00 – 11:30 </a:t>
                      </a:r>
                    </a:p>
                  </a:txBody>
                  <a:tcPr marL="91439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Utility System Impacts – Need for Updates?</a:t>
                      </a:r>
                    </a:p>
                  </a:txBody>
                  <a:tcPr marL="182880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9618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11:30 - 11:55</a:t>
                      </a:r>
                    </a:p>
                  </a:txBody>
                  <a:tcPr marL="91439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Xcel Energy Presentation on Distribution Avoided Costs Study</a:t>
                      </a:r>
                    </a:p>
                  </a:txBody>
                  <a:tcPr marL="182880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11:55 – 12:00</a:t>
                      </a:r>
                    </a:p>
                  </a:txBody>
                  <a:tcPr marL="91439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Next Steps</a:t>
                      </a:r>
                    </a:p>
                  </a:txBody>
                  <a:tcPr marL="182880" marR="91439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261768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249F3-FA41-4F86-8E31-3BF02F12CECC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mn.gov/commerce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645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300" b="1" dirty="0"/>
              <a:t>Introductions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57FEC3E-9B3C-4D90-8839-F3D703988CDA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mn.gov/commerce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" name="Graphic 9" descr="Electrician">
            <a:extLst>
              <a:ext uri="{FF2B5EF4-FFF2-40B4-BE49-F238E27FC236}">
                <a16:creationId xmlns:a16="http://schemas.microsoft.com/office/drawing/2014/main" id="{8C7D87C7-A351-41FE-B417-56824A737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4137" y="2357502"/>
            <a:ext cx="1483466" cy="1483466"/>
          </a:xfrm>
          <a:prstGeom prst="rect">
            <a:avLst/>
          </a:prstGeom>
        </p:spPr>
      </p:pic>
      <p:pic>
        <p:nvPicPr>
          <p:cNvPr id="12" name="Graphic 11" descr="Scientist">
            <a:extLst>
              <a:ext uri="{FF2B5EF4-FFF2-40B4-BE49-F238E27FC236}">
                <a16:creationId xmlns:a16="http://schemas.microsoft.com/office/drawing/2014/main" id="{C9F05EE8-FC70-4929-AEDB-4995BA8B5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2980" y="2357502"/>
            <a:ext cx="1483466" cy="1483466"/>
          </a:xfrm>
          <a:prstGeom prst="rect">
            <a:avLst/>
          </a:prstGeom>
        </p:spPr>
      </p:pic>
      <p:pic>
        <p:nvPicPr>
          <p:cNvPr id="14" name="Graphic 13" descr="Office worker">
            <a:extLst>
              <a:ext uri="{FF2B5EF4-FFF2-40B4-BE49-F238E27FC236}">
                <a16:creationId xmlns:a16="http://schemas.microsoft.com/office/drawing/2014/main" id="{E88B655C-01A0-40B8-877A-075AF411F1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25307" y="2357502"/>
            <a:ext cx="1483466" cy="1483466"/>
          </a:xfrm>
          <a:prstGeom prst="rect">
            <a:avLst/>
          </a:prstGeom>
        </p:spPr>
      </p:pic>
      <p:pic>
        <p:nvPicPr>
          <p:cNvPr id="16" name="Graphic 15" descr="Astronaut">
            <a:extLst>
              <a:ext uri="{FF2B5EF4-FFF2-40B4-BE49-F238E27FC236}">
                <a16:creationId xmlns:a16="http://schemas.microsoft.com/office/drawing/2014/main" id="{2DE9A9BC-CC07-499D-95AD-4A578D0646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94150" y="2357502"/>
            <a:ext cx="1483466" cy="148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002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30625-56C7-41F4-8F51-9229FC22D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2560"/>
            <a:ext cx="10515600" cy="914400"/>
          </a:xfrm>
        </p:spPr>
        <p:txBody>
          <a:bodyPr>
            <a:normAutofit/>
          </a:bodyPr>
          <a:lstStyle/>
          <a:p>
            <a:pPr algn="ctr"/>
            <a:r>
              <a:rPr lang="en-US" sz="3300" b="1" dirty="0"/>
              <a:t>Advisory Committee Members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8037813-DD37-7BD7-AD5B-6A2F2E6EA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787073"/>
              </p:ext>
            </p:extLst>
          </p:nvPr>
        </p:nvGraphicFramePr>
        <p:xfrm>
          <a:off x="1045392" y="760629"/>
          <a:ext cx="10308408" cy="5879079"/>
        </p:xfrm>
        <a:graphic>
          <a:graphicData uri="http://schemas.openxmlformats.org/drawingml/2006/table">
            <a:tbl>
              <a:tblPr/>
              <a:tblGrid>
                <a:gridCol w="1605474">
                  <a:extLst>
                    <a:ext uri="{9D8B030D-6E8A-4147-A177-3AD203B41FA5}">
                      <a16:colId xmlns:a16="http://schemas.microsoft.com/office/drawing/2014/main" val="1901621993"/>
                    </a:ext>
                  </a:extLst>
                </a:gridCol>
                <a:gridCol w="1559957">
                  <a:extLst>
                    <a:ext uri="{9D8B030D-6E8A-4147-A177-3AD203B41FA5}">
                      <a16:colId xmlns:a16="http://schemas.microsoft.com/office/drawing/2014/main" val="2932738963"/>
                    </a:ext>
                  </a:extLst>
                </a:gridCol>
                <a:gridCol w="86807">
                  <a:extLst>
                    <a:ext uri="{9D8B030D-6E8A-4147-A177-3AD203B41FA5}">
                      <a16:colId xmlns:a16="http://schemas.microsoft.com/office/drawing/2014/main" val="2738698303"/>
                    </a:ext>
                  </a:extLst>
                </a:gridCol>
                <a:gridCol w="1426115">
                  <a:extLst>
                    <a:ext uri="{9D8B030D-6E8A-4147-A177-3AD203B41FA5}">
                      <a16:colId xmlns:a16="http://schemas.microsoft.com/office/drawing/2014/main" val="4177596161"/>
                    </a:ext>
                  </a:extLst>
                </a:gridCol>
                <a:gridCol w="2065429">
                  <a:extLst>
                    <a:ext uri="{9D8B030D-6E8A-4147-A177-3AD203B41FA5}">
                      <a16:colId xmlns:a16="http://schemas.microsoft.com/office/drawing/2014/main" val="1620069285"/>
                    </a:ext>
                  </a:extLst>
                </a:gridCol>
                <a:gridCol w="67543">
                  <a:extLst>
                    <a:ext uri="{9D8B030D-6E8A-4147-A177-3AD203B41FA5}">
                      <a16:colId xmlns:a16="http://schemas.microsoft.com/office/drawing/2014/main" val="3255467202"/>
                    </a:ext>
                  </a:extLst>
                </a:gridCol>
                <a:gridCol w="1470165">
                  <a:extLst>
                    <a:ext uri="{9D8B030D-6E8A-4147-A177-3AD203B41FA5}">
                      <a16:colId xmlns:a16="http://schemas.microsoft.com/office/drawing/2014/main" val="3525720704"/>
                    </a:ext>
                  </a:extLst>
                </a:gridCol>
                <a:gridCol w="2026918">
                  <a:extLst>
                    <a:ext uri="{9D8B030D-6E8A-4147-A177-3AD203B41FA5}">
                      <a16:colId xmlns:a16="http://schemas.microsoft.com/office/drawing/2014/main" val="1868425253"/>
                    </a:ext>
                  </a:extLst>
                </a:gridCol>
              </a:tblGrid>
              <a:tr h="23850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3865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3865"/>
                          </a:solidFill>
                          <a:effectLst/>
                          <a:latin typeface="Calibri" panose="020F0502020204030204" pitchFamily="34" charset="0"/>
                        </a:rPr>
                        <a:t>Organization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1" i="0" u="none" strike="noStrike" dirty="0">
                        <a:solidFill>
                          <a:srgbClr val="00386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3865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3865"/>
                          </a:solidFill>
                          <a:effectLst/>
                          <a:latin typeface="Calibri" panose="020F0502020204030204" pitchFamily="34" charset="0"/>
                        </a:rPr>
                        <a:t>Organization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1" i="0" u="none" strike="noStrike" dirty="0">
                        <a:solidFill>
                          <a:srgbClr val="00386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3865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3865"/>
                          </a:solidFill>
                          <a:effectLst/>
                          <a:latin typeface="Calibri" panose="020F0502020204030204" pitchFamily="34" charset="0"/>
                        </a:rPr>
                        <a:t>Organization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361789"/>
                  </a:ext>
                </a:extLst>
              </a:tr>
              <a:tr h="31867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Adway De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Jeremy Petersen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Xcel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Luke Anderson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Xcel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7908983"/>
                  </a:ext>
                </a:extLst>
              </a:tr>
              <a:tr h="98894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Adam Zoet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Jessica Peterson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Xcel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Marty Kapsch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CenterPoint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2705832"/>
                  </a:ext>
                </a:extLst>
              </a:tr>
              <a:tr h="191971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Amalia Hicks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Cadmus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Jill Eide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Great River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Marty Kushler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American Council for an Energy-Efficient Economy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435323"/>
                  </a:ext>
                </a:extLst>
              </a:tr>
              <a:tr h="378124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Andy Bahn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John O'Neil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Southern Minnesota Municipal Power Agency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Matt Haley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Frontier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77674"/>
                  </a:ext>
                </a:extLst>
              </a:tr>
              <a:tr h="98894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Anthony Fryer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Josh Mason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Rochester Public Utilities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Matt Wisnefske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Cadmus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478548"/>
                  </a:ext>
                </a:extLst>
              </a:tr>
              <a:tr h="191971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 Zwick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Julie Michals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E4TheFuture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Michael Hinde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Valley Electric Cooperative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729442"/>
                  </a:ext>
                </a:extLst>
              </a:tr>
              <a:tr h="285048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Audrey Partridge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Center for Energy and Environment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 Shlanta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Xcel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Michelle Rosier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Public Utilities Commission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969316"/>
                  </a:ext>
                </a:extLst>
              </a:tr>
              <a:tr h="285048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Brandon Crawford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Citizens Utility Board of Minnesota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Kathy Baerlocher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Great Plains Natural Gas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Nick Mark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Xcel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6489103"/>
                  </a:ext>
                </a:extLst>
              </a:tr>
              <a:tr h="98894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Caitlin Eichten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Fresh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Katie O’Rourke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Energy Resources Corp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Nick Minderman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Xcel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426601"/>
                  </a:ext>
                </a:extLst>
              </a:tr>
              <a:tr h="191971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Cassie Theisen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Power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Kavita Maini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Chamber of Commerce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Nick VanDuzee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CenterPoint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628004"/>
                  </a:ext>
                </a:extLst>
              </a:tr>
              <a:tr h="191971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Cory Hetchler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Connexus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Kevin Lawless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Forward Curve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Noah Halmar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5631596"/>
                  </a:ext>
                </a:extLst>
              </a:tr>
              <a:tr h="285048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Courtney Lane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Synapse Energy Economics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Kim Lillyblad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Municipal Power Agency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Rachel Sours-Page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Mendota Group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351088"/>
                  </a:ext>
                </a:extLst>
              </a:tr>
              <a:tr h="191971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Cristina Zuniga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Otter Tail Power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Kristin Piontek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Power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Russ Landry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Center for Energy and Environment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039312"/>
                  </a:ext>
                </a:extLst>
              </a:tr>
              <a:tr h="191971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David Bael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Pollution Control Agency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Kristine Anderson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Greater Minnesota Gas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Sami Khawaja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Cadmus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4111618"/>
                  </a:ext>
                </a:extLst>
              </a:tr>
              <a:tr h="285048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Ethan Warner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CenterPoint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Kyle Schleis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Connexus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 Woolf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Synapse Energy Economics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842967"/>
                  </a:ext>
                </a:extLst>
              </a:tr>
              <a:tr h="191971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Gregory Ehrendreich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Midwest Energy Efficiency Alliance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Kurt Hauser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 River Energy Services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Will Nissen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Public Utilities Commission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328891"/>
                  </a:ext>
                </a:extLst>
              </a:tr>
              <a:tr h="285048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 Staples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Mendota Group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Laura Silver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Wyatt Miller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Power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481761"/>
                  </a:ext>
                </a:extLst>
              </a:tr>
              <a:tr h="285048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Jamie Stallman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Great River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Lauren Sweeney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Yunpei Zhang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Public Utilities Commission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903379"/>
                  </a:ext>
                </a:extLst>
              </a:tr>
              <a:tr h="285048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Jason Grenier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Otter Tail Power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Lisa Beckner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Power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Zach Froio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 Energy Resources Corp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7252980"/>
                  </a:ext>
                </a:extLst>
              </a:tr>
              <a:tr h="285048"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Jeanette LeZaks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Slipstream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Lloyd Kass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Franklin Energy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Zach Klabo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 - Dakota Utilities Company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2849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26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30625-56C7-41F4-8F51-9229FC22D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300" b="1" dirty="0"/>
              <a:t>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34DB4-3627-4549-82B8-99A8CC82E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79" y="1610517"/>
            <a:ext cx="10928121" cy="4351338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Welcome to the second meeting of the Cost Effectiveness Advisory Committee. 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This process will consider proposed changes and updates to the Minnesota cost-effectiveness test.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We are recording the meeting but will only use it to revise notes.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We encourage comments and questions, either live or through chat.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D0399-51EE-468E-953A-878864E5F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8598-B58E-4E09-8321-DE25206DFDC1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1FF53-4D5D-4D8C-8640-4BFBC7C00E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mn.gov/commerce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578D5-73BA-4B3F-B745-3DEF6445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544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40DB767-CAC7-CBB0-1378-37CB3DEE4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16025"/>
          </a:xfrm>
        </p:spPr>
        <p:txBody>
          <a:bodyPr>
            <a:normAutofit/>
          </a:bodyPr>
          <a:lstStyle/>
          <a:p>
            <a:pPr algn="ctr"/>
            <a:r>
              <a:rPr lang="en-US" sz="3300" b="1" dirty="0"/>
              <a:t>Updates to MN Policy Inventory – MN Test Framework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6B977AB-DA67-D277-0D6E-3E5B24956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471" y="1427143"/>
            <a:ext cx="11559057" cy="3680811"/>
          </a:xfrm>
        </p:spPr>
        <p:txBody>
          <a:bodyPr>
            <a:noAutofit/>
          </a:bodyPr>
          <a:lstStyle/>
          <a:p>
            <a:r>
              <a:rPr lang="en-US" dirty="0"/>
              <a:t>The previous CAC followed the National Standard Practice Manual 5-step process to develop the Primary Test for cost-effectiveness → MN Test.</a:t>
            </a:r>
          </a:p>
          <a:p>
            <a:r>
              <a:rPr lang="en-US" dirty="0"/>
              <a:t>When policies change, it’s useful to refresh the Policy Inventory that guides priority policy goals.</a:t>
            </a:r>
          </a:p>
          <a:p>
            <a:endParaRPr lang="en-US" dirty="0"/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5FE7899B-A2AA-76CA-2070-CCA5837952D2}"/>
              </a:ext>
            </a:extLst>
          </p:cNvPr>
          <p:cNvSpPr/>
          <p:nvPr/>
        </p:nvSpPr>
        <p:spPr>
          <a:xfrm>
            <a:off x="1212570" y="3701511"/>
            <a:ext cx="1680517" cy="1215895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5E775071-AFF6-F9E7-D8E6-570B7486721D}"/>
              </a:ext>
            </a:extLst>
          </p:cNvPr>
          <p:cNvSpPr/>
          <p:nvPr/>
        </p:nvSpPr>
        <p:spPr>
          <a:xfrm>
            <a:off x="2980616" y="3701511"/>
            <a:ext cx="1680517" cy="1215895"/>
          </a:xfrm>
          <a:prstGeom prst="chevron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8979ED9B-8F08-AA88-7CAD-8A22E7A44162}"/>
              </a:ext>
            </a:extLst>
          </p:cNvPr>
          <p:cNvSpPr/>
          <p:nvPr/>
        </p:nvSpPr>
        <p:spPr>
          <a:xfrm>
            <a:off x="4748662" y="3701511"/>
            <a:ext cx="1680517" cy="1215895"/>
          </a:xfrm>
          <a:prstGeom prst="chevron">
            <a:avLst/>
          </a:prstGeom>
          <a:solidFill>
            <a:srgbClr val="B207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Chevron 11">
            <a:extLst>
              <a:ext uri="{FF2B5EF4-FFF2-40B4-BE49-F238E27FC236}">
                <a16:creationId xmlns:a16="http://schemas.microsoft.com/office/drawing/2014/main" id="{9CD60C9B-37B5-2253-772C-C20E84A08441}"/>
              </a:ext>
            </a:extLst>
          </p:cNvPr>
          <p:cNvSpPr/>
          <p:nvPr/>
        </p:nvSpPr>
        <p:spPr>
          <a:xfrm>
            <a:off x="6516708" y="3701511"/>
            <a:ext cx="1680517" cy="1215895"/>
          </a:xfrm>
          <a:prstGeom prst="chevron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hevron 12">
            <a:extLst>
              <a:ext uri="{FF2B5EF4-FFF2-40B4-BE49-F238E27FC236}">
                <a16:creationId xmlns:a16="http://schemas.microsoft.com/office/drawing/2014/main" id="{06EA02A4-93DC-E90B-DE46-5D40E2F299FB}"/>
              </a:ext>
            </a:extLst>
          </p:cNvPr>
          <p:cNvSpPr/>
          <p:nvPr/>
        </p:nvSpPr>
        <p:spPr>
          <a:xfrm>
            <a:off x="8284755" y="3701511"/>
            <a:ext cx="1680517" cy="1215895"/>
          </a:xfrm>
          <a:prstGeom prst="chevr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6F9FC0-562A-FDA9-6460-629A55B48CE1}"/>
              </a:ext>
            </a:extLst>
          </p:cNvPr>
          <p:cNvSpPr txBox="1"/>
          <p:nvPr/>
        </p:nvSpPr>
        <p:spPr>
          <a:xfrm>
            <a:off x="1778745" y="4124792"/>
            <a:ext cx="772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Step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C992DC-40FD-4A8A-7876-733221B2B11F}"/>
              </a:ext>
            </a:extLst>
          </p:cNvPr>
          <p:cNvSpPr txBox="1"/>
          <p:nvPr/>
        </p:nvSpPr>
        <p:spPr>
          <a:xfrm>
            <a:off x="3587285" y="4112652"/>
            <a:ext cx="772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Step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232865-0CD7-093E-7FC8-9D9AA5334FA5}"/>
              </a:ext>
            </a:extLst>
          </p:cNvPr>
          <p:cNvSpPr txBox="1"/>
          <p:nvPr/>
        </p:nvSpPr>
        <p:spPr>
          <a:xfrm>
            <a:off x="8973628" y="4124792"/>
            <a:ext cx="772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Step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11451F-1D6A-46D5-D553-CDD57989BA55}"/>
              </a:ext>
            </a:extLst>
          </p:cNvPr>
          <p:cNvSpPr txBox="1"/>
          <p:nvPr/>
        </p:nvSpPr>
        <p:spPr>
          <a:xfrm>
            <a:off x="5417226" y="4112652"/>
            <a:ext cx="772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Step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484C31-879B-6246-E804-6476411C1672}"/>
              </a:ext>
            </a:extLst>
          </p:cNvPr>
          <p:cNvSpPr txBox="1"/>
          <p:nvPr/>
        </p:nvSpPr>
        <p:spPr>
          <a:xfrm>
            <a:off x="7168247" y="4112652"/>
            <a:ext cx="772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Step 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365F5E-7E7E-6BF8-BBF1-E5BF2DCFEB51}"/>
              </a:ext>
            </a:extLst>
          </p:cNvPr>
          <p:cNvSpPr txBox="1"/>
          <p:nvPr/>
        </p:nvSpPr>
        <p:spPr>
          <a:xfrm>
            <a:off x="952749" y="5156021"/>
            <a:ext cx="1651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n>
                  <a:solidFill>
                    <a:schemeClr val="accent1"/>
                  </a:solidFill>
                </a:ln>
              </a:rPr>
              <a:t>Set Policy Goals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FAE879-54E3-82B6-6E95-87EB70C1FC3C}"/>
              </a:ext>
            </a:extLst>
          </p:cNvPr>
          <p:cNvSpPr txBox="1"/>
          <p:nvPr/>
        </p:nvSpPr>
        <p:spPr>
          <a:xfrm>
            <a:off x="2994878" y="5128618"/>
            <a:ext cx="1651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Include all utility system impacts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9AEC7E-8931-908E-43EB-D27EFC653FB2}"/>
              </a:ext>
            </a:extLst>
          </p:cNvPr>
          <p:cNvSpPr txBox="1"/>
          <p:nvPr/>
        </p:nvSpPr>
        <p:spPr>
          <a:xfrm>
            <a:off x="4864716" y="5156021"/>
            <a:ext cx="1651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Non-Utility System Impacts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1DFDCC-37C8-9F1C-6E37-AECBC3F949BB}"/>
              </a:ext>
            </a:extLst>
          </p:cNvPr>
          <p:cNvSpPr txBox="1"/>
          <p:nvPr/>
        </p:nvSpPr>
        <p:spPr>
          <a:xfrm>
            <a:off x="6574643" y="5156021"/>
            <a:ext cx="1651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Ensure benefits and costs are properly addressed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6CB8EA-7E78-0C29-9D6F-8B71127129A8}"/>
              </a:ext>
            </a:extLst>
          </p:cNvPr>
          <p:cNvSpPr txBox="1"/>
          <p:nvPr/>
        </p:nvSpPr>
        <p:spPr>
          <a:xfrm>
            <a:off x="8436159" y="5161691"/>
            <a:ext cx="170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Comprehensive, transparent documentation</a:t>
            </a:r>
          </a:p>
        </p:txBody>
      </p:sp>
    </p:spTree>
    <p:extLst>
      <p:ext uri="{BB962C8B-B14F-4D97-AF65-F5344CB8AC3E}">
        <p14:creationId xmlns:p14="http://schemas.microsoft.com/office/powerpoint/2010/main" val="1020418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40DB767-CAC7-CBB0-1378-37CB3DEE4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16025"/>
          </a:xfrm>
        </p:spPr>
        <p:txBody>
          <a:bodyPr>
            <a:normAutofit/>
          </a:bodyPr>
          <a:lstStyle/>
          <a:p>
            <a:pPr algn="ctr"/>
            <a:r>
              <a:rPr lang="en-US" sz="3300" b="1" dirty="0"/>
              <a:t>Updates to MN Policy Inventory – MN Test Framework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6B977AB-DA67-D277-0D6E-3E5B24956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471" y="1427143"/>
            <a:ext cx="11559057" cy="3680811"/>
          </a:xfrm>
        </p:spPr>
        <p:txBody>
          <a:bodyPr>
            <a:noAutofit/>
          </a:bodyPr>
          <a:lstStyle/>
          <a:p>
            <a:r>
              <a:rPr lang="en-US" dirty="0"/>
              <a:t>SF 4942 included key changes to the Energy Conservation and Optimization (ECO) Act of 2021. </a:t>
            </a:r>
          </a:p>
          <a:p>
            <a:pPr lvl="1"/>
            <a:r>
              <a:rPr lang="en-US" dirty="0"/>
              <a:t>The changes did not meaningfully alter Minnesota’s policy priorities, except to further emphasize the important role that Efficient Fuel-Switching will play in utility ECO portfolios.</a:t>
            </a:r>
          </a:p>
          <a:p>
            <a:pPr lvl="1"/>
            <a:r>
              <a:rPr lang="en-US" dirty="0"/>
              <a:t>Significant changes to ECO Act included:</a:t>
            </a:r>
          </a:p>
          <a:p>
            <a:pPr lvl="2">
              <a:spcAft>
                <a:spcPts val="500"/>
              </a:spcAft>
            </a:pPr>
            <a:r>
              <a:rPr lang="en-US" sz="2000" dirty="0"/>
              <a:t>Removing electric IOU spending cap on EFS improvements</a:t>
            </a:r>
          </a:p>
          <a:p>
            <a:pPr lvl="2">
              <a:spcAft>
                <a:spcPts val="500"/>
              </a:spcAft>
            </a:pPr>
            <a:r>
              <a:rPr lang="en-US" sz="2000" dirty="0"/>
              <a:t>Authorizing electric utilities to file for separate EFS financial incentive plans</a:t>
            </a:r>
          </a:p>
          <a:p>
            <a:pPr lvl="2">
              <a:spcAft>
                <a:spcPts val="500"/>
              </a:spcAft>
            </a:pPr>
            <a:r>
              <a:rPr lang="en-US" sz="2000" dirty="0"/>
              <a:t>Simplifying the method by which IOUs and COUs calculate EFS GHG impacts, allowing use of annual values rather than hourly.</a:t>
            </a:r>
          </a:p>
          <a:p>
            <a:pPr>
              <a:spcAft>
                <a:spcPts val="500"/>
              </a:spcAft>
            </a:pPr>
            <a:r>
              <a:rPr lang="en-US" sz="2900" dirty="0"/>
              <a:t>Major changes during 2023 session (100% carbon-free by 2040, funding for multiple initiatives, commercial codes updates) – but don’t impact CE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667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40DB767-CAC7-CBB0-1378-37CB3DEE4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16025"/>
          </a:xfrm>
        </p:spPr>
        <p:txBody>
          <a:bodyPr>
            <a:normAutofit/>
          </a:bodyPr>
          <a:lstStyle/>
          <a:p>
            <a:pPr algn="ctr"/>
            <a:r>
              <a:rPr lang="en-US" sz="3300" b="1" dirty="0"/>
              <a:t>Updates to MN Policy Inventory – MN Test Framework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457CB5-115C-2686-24B0-D1C3B55E1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195802" y="-428617"/>
            <a:ext cx="5219891" cy="90719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3DB4D6-BDB3-53DF-D76F-612A31FDD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355528" y="419062"/>
            <a:ext cx="1375601" cy="332880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EFD3A8-945A-AD63-5AB7-4D812EC995A1}"/>
              </a:ext>
            </a:extLst>
          </p:cNvPr>
          <p:cNvSpPr txBox="1"/>
          <p:nvPr/>
        </p:nvSpPr>
        <p:spPr>
          <a:xfrm>
            <a:off x="9438505" y="3163407"/>
            <a:ext cx="24837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will walk through the document during the meeting.</a:t>
            </a:r>
          </a:p>
        </p:txBody>
      </p:sp>
    </p:spTree>
    <p:extLst>
      <p:ext uri="{BB962C8B-B14F-4D97-AF65-F5344CB8AC3E}">
        <p14:creationId xmlns:p14="http://schemas.microsoft.com/office/powerpoint/2010/main" val="2276058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40DB767-CAC7-CBB0-1378-37CB3DEE4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16025"/>
          </a:xfrm>
        </p:spPr>
        <p:txBody>
          <a:bodyPr>
            <a:normAutofit/>
          </a:bodyPr>
          <a:lstStyle/>
          <a:p>
            <a:pPr algn="ctr"/>
            <a:r>
              <a:rPr lang="en-US" sz="3300" b="1" dirty="0"/>
              <a:t>Updates to MN Policy Inventory – Walk Through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8EFFF11-994B-E425-F31A-2D57CC6F3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471" y="1427143"/>
            <a:ext cx="11559057" cy="3680811"/>
          </a:xfrm>
        </p:spPr>
        <p:txBody>
          <a:bodyPr>
            <a:noAutofit/>
          </a:bodyPr>
          <a:lstStyle/>
          <a:p>
            <a:r>
              <a:rPr lang="en-US" dirty="0"/>
              <a:t>Changes to the document include:</a:t>
            </a:r>
          </a:p>
          <a:p>
            <a:pPr lvl="1"/>
            <a:r>
              <a:rPr lang="en-US" dirty="0"/>
              <a:t>Purpose of the document and document organization information at the beginning.</a:t>
            </a:r>
          </a:p>
          <a:p>
            <a:pPr lvl="1"/>
            <a:r>
              <a:rPr lang="en-US" dirty="0"/>
              <a:t>(minimal) Updates to tables reflecting updates to policies related to MN Test elements.</a:t>
            </a:r>
          </a:p>
          <a:p>
            <a:pPr lvl="1"/>
            <a:r>
              <a:rPr lang="en-US" dirty="0"/>
              <a:t>Amendments to Next Generation Act of 2007 related to GHG emissions targets.</a:t>
            </a:r>
          </a:p>
          <a:p>
            <a:pPr lvl="1"/>
            <a:r>
              <a:rPr lang="en-US" dirty="0"/>
              <a:t>Amendments to NGIA of 2021 related to disadvantaged communities/environmental justice areas.</a:t>
            </a:r>
          </a:p>
          <a:p>
            <a:pPr lvl="1"/>
            <a:r>
              <a:rPr lang="en-US" dirty="0"/>
              <a:t>Changes to ECO Statutory requirements (pp. 27 – 53).</a:t>
            </a:r>
          </a:p>
        </p:txBody>
      </p:sp>
    </p:spTree>
    <p:extLst>
      <p:ext uri="{BB962C8B-B14F-4D97-AF65-F5344CB8AC3E}">
        <p14:creationId xmlns:p14="http://schemas.microsoft.com/office/powerpoint/2010/main" val="164617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300" b="1" dirty="0"/>
              <a:t>Questions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57FEC3E-9B3C-4D90-8839-F3D703988CDA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mn.gov/commerce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Graphic 3" descr="Customer review with solid fill">
            <a:extLst>
              <a:ext uri="{FF2B5EF4-FFF2-40B4-BE49-F238E27FC236}">
                <a16:creationId xmlns:a16="http://schemas.microsoft.com/office/drawing/2014/main" id="{15003D2B-5B53-0CC2-FCA2-802DA8249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29417" y="1102853"/>
            <a:ext cx="3133165" cy="313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90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40DB767-CAC7-CBB0-1378-37CB3DEE4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16025"/>
          </a:xfrm>
        </p:spPr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00" b="1" dirty="0"/>
              <a:t>Utility System Impacts – Need for Updates?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4096D4-C97E-8C48-D6FF-98C6573B7DEE}"/>
              </a:ext>
            </a:extLst>
          </p:cNvPr>
          <p:cNvSpPr txBox="1"/>
          <p:nvPr/>
        </p:nvSpPr>
        <p:spPr>
          <a:xfrm>
            <a:off x="214711" y="1555036"/>
            <a:ext cx="1113908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The table shows the Utility System Impact components of MN Test that are currently quantified and those that are not.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100" dirty="0"/>
              <a:t>Blue are areas that the CAC may consider revising or revisiting.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It is important to note the Order Points from 3/31/23 Department Decision: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100" dirty="0"/>
              <a:t>Explore marginal energy cost sources that provide greater transparency;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100" dirty="0"/>
              <a:t>Determine if accurate, publicly available gas commodity cost forecasts exists and can be used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100" dirty="0"/>
              <a:t>In TRM, expected useful lives &gt; 20 years (TRM 4.1 has updates: GSHP = 25 yrs; Res Insulation/Air Sealing = 35 years)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The Department wants to hear from CAC members regarding its current thinking related to elements of USIs to revisit/revise for the next Triennial.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The process to revise values is currently planned for 2025, although the effort is anticipated to begin in 2024.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100" dirty="0"/>
              <a:t>This list will include both Utility System Impacts and Non-Utility System/Societal Impacts.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9647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29913" y="6356350"/>
            <a:ext cx="146208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416F09-1D52-D312-7BBF-AF1181BC0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92" y="68262"/>
            <a:ext cx="9988062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89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40DB767-CAC7-CBB0-1378-37CB3DEE4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16025"/>
          </a:xfrm>
        </p:spPr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00" b="1" dirty="0"/>
              <a:t>Utility System Impacts – Need for Updates?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5AD99E-A0DD-77D9-B695-C00ECED21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7" y="1533653"/>
            <a:ext cx="12035346" cy="449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62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300" b="1" dirty="0"/>
              <a:t>Questions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57FEC3E-9B3C-4D90-8839-F3D703988CDA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mn.gov/commerce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Graphic 3" descr="Customer review with solid fill">
            <a:extLst>
              <a:ext uri="{FF2B5EF4-FFF2-40B4-BE49-F238E27FC236}">
                <a16:creationId xmlns:a16="http://schemas.microsoft.com/office/drawing/2014/main" id="{15003D2B-5B53-0CC2-FCA2-802DA8249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29417" y="1102853"/>
            <a:ext cx="3133165" cy="313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200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300" b="1" dirty="0"/>
              <a:t>Back at 10:40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57FEC3E-9B3C-4D90-8839-F3D703988CDA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mn.gov/commerce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2" name="Graphic 11" descr="Streamers">
            <a:extLst>
              <a:ext uri="{FF2B5EF4-FFF2-40B4-BE49-F238E27FC236}">
                <a16:creationId xmlns:a16="http://schemas.microsoft.com/office/drawing/2014/main" id="{FACC70BF-E8D9-4C1F-B540-06D362939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97940" y="2724732"/>
            <a:ext cx="810117" cy="810117"/>
          </a:xfrm>
          <a:prstGeom prst="rect">
            <a:avLst/>
          </a:prstGeom>
        </p:spPr>
      </p:pic>
      <p:pic>
        <p:nvPicPr>
          <p:cNvPr id="18" name="Graphic 17" descr="Balloons">
            <a:extLst>
              <a:ext uri="{FF2B5EF4-FFF2-40B4-BE49-F238E27FC236}">
                <a16:creationId xmlns:a16="http://schemas.microsoft.com/office/drawing/2014/main" id="{819CC077-CEBD-44EF-97A2-6953B5C254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2728" y="912635"/>
            <a:ext cx="1199223" cy="1199223"/>
          </a:xfrm>
          <a:prstGeom prst="rect">
            <a:avLst/>
          </a:prstGeom>
        </p:spPr>
      </p:pic>
      <p:pic>
        <p:nvPicPr>
          <p:cNvPr id="21" name="Graphic 20" descr="Balloons">
            <a:extLst>
              <a:ext uri="{FF2B5EF4-FFF2-40B4-BE49-F238E27FC236}">
                <a16:creationId xmlns:a16="http://schemas.microsoft.com/office/drawing/2014/main" id="{38E07183-0DA0-41C4-96FE-7D19C5EB02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27123" y="873311"/>
            <a:ext cx="1199223" cy="1199223"/>
          </a:xfrm>
          <a:prstGeom prst="rect">
            <a:avLst/>
          </a:prstGeom>
        </p:spPr>
      </p:pic>
      <p:pic>
        <p:nvPicPr>
          <p:cNvPr id="22" name="Graphic 21" descr="Balloons">
            <a:extLst>
              <a:ext uri="{FF2B5EF4-FFF2-40B4-BE49-F238E27FC236}">
                <a16:creationId xmlns:a16="http://schemas.microsoft.com/office/drawing/2014/main" id="{8FD104CF-2230-426C-B8A8-32B6A68671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17590" y="1641226"/>
            <a:ext cx="1199223" cy="1199223"/>
          </a:xfrm>
          <a:prstGeom prst="rect">
            <a:avLst/>
          </a:prstGeom>
        </p:spPr>
      </p:pic>
      <p:pic>
        <p:nvPicPr>
          <p:cNvPr id="25" name="Graphic 24" descr="Run">
            <a:extLst>
              <a:ext uri="{FF2B5EF4-FFF2-40B4-BE49-F238E27FC236}">
                <a16:creationId xmlns:a16="http://schemas.microsoft.com/office/drawing/2014/main" id="{CB1659E4-3BB3-4F0B-878A-903C7E848E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80306" y="2762801"/>
            <a:ext cx="914400" cy="9144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4022953-0D0D-4603-B023-9BCF26322CCF}"/>
              </a:ext>
            </a:extLst>
          </p:cNvPr>
          <p:cNvCxnSpPr/>
          <p:nvPr/>
        </p:nvCxnSpPr>
        <p:spPr>
          <a:xfrm flipH="1">
            <a:off x="7457440" y="2992450"/>
            <a:ext cx="11228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51D2A67-1289-4865-9ABC-25C523861DFA}"/>
              </a:ext>
            </a:extLst>
          </p:cNvPr>
          <p:cNvCxnSpPr>
            <a:cxnSpLocks/>
          </p:cNvCxnSpPr>
          <p:nvPr/>
        </p:nvCxnSpPr>
        <p:spPr>
          <a:xfrm flipH="1">
            <a:off x="7823200" y="3220001"/>
            <a:ext cx="8206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06E8DE7-A76E-4A4A-BEBF-3C6271EAD48F}"/>
              </a:ext>
            </a:extLst>
          </p:cNvPr>
          <p:cNvCxnSpPr>
            <a:cxnSpLocks/>
          </p:cNvCxnSpPr>
          <p:nvPr/>
        </p:nvCxnSpPr>
        <p:spPr>
          <a:xfrm flipH="1">
            <a:off x="7724233" y="3494321"/>
            <a:ext cx="8206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 descr="Streamers">
            <a:extLst>
              <a:ext uri="{FF2B5EF4-FFF2-40B4-BE49-F238E27FC236}">
                <a16:creationId xmlns:a16="http://schemas.microsoft.com/office/drawing/2014/main" id="{509D8CC8-5119-455C-81BA-3BB68882EF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20348" y="2458961"/>
            <a:ext cx="810117" cy="81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49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16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40DB767-CAC7-CBB0-1378-37CB3DEE4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16025"/>
          </a:xfrm>
        </p:spPr>
        <p:txBody>
          <a:bodyPr>
            <a:normAutofit/>
          </a:bodyPr>
          <a:lstStyle/>
          <a:p>
            <a:pPr algn="ctr"/>
            <a:r>
              <a:rPr lang="en-US" sz="3300" b="1" dirty="0"/>
              <a:t>Xcel Energy Presentation on Distribution Avoided Costs Study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0C0B5F0-AC20-96C9-5167-E99ABCA65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79" y="1610517"/>
            <a:ext cx="11337953" cy="3680811"/>
          </a:xfrm>
        </p:spPr>
        <p:txBody>
          <a:bodyPr>
            <a:noAutofit/>
          </a:bodyPr>
          <a:lstStyle/>
          <a:p>
            <a:r>
              <a:rPr lang="en-US" dirty="0"/>
              <a:t>Department’s September 29, 2017, Decision in Docket CIP-16-541 ordered electric IOUs to use the “Discrete Approach” to estimate electric utility avoided Transmission and Distribution costs.  </a:t>
            </a:r>
          </a:p>
          <a:p>
            <a:pPr lvl="1"/>
            <a:r>
              <a:rPr lang="en-US" dirty="0"/>
              <a:t>The recommendation resulted from a study the Department commissioned from a Third-Party Evaluator; the Third-Party Evaluator’s study was informed by a Technical Advisory Committee consisting of utilities and other interested parties.</a:t>
            </a:r>
          </a:p>
          <a:p>
            <a:r>
              <a:rPr lang="en-US" dirty="0"/>
              <a:t>The Department is currently discussing its interest in updating utilities' avoided transmission and distribution costs with utilities.  </a:t>
            </a:r>
          </a:p>
          <a:p>
            <a:r>
              <a:rPr lang="en-US" dirty="0"/>
              <a:t>The Department is also interested in what Xcel Energy is doing to update its avoided Distribution costs and how this could benefit other electric utilities and their updates.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018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Pins in a map">
            <a:extLst>
              <a:ext uri="{FF2B5EF4-FFF2-40B4-BE49-F238E27FC236}">
                <a16:creationId xmlns:a16="http://schemas.microsoft.com/office/drawing/2014/main" id="{242C6261-BA2B-4CEC-B319-CEABA73DE0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02" b="7802"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856480A-E087-4394-8818-0CD833EB9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Temporal Distribution Cost study proposal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75FD053-A052-DDA2-CE41-E7FCC8CAFB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44CDCC-438A-490E-95AE-D120FDDBE0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August 12, 2024</a:t>
            </a:r>
          </a:p>
        </p:txBody>
      </p:sp>
      <p:pic>
        <p:nvPicPr>
          <p:cNvPr id="12" name="Picture Placeholder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3C8B1DE-9225-4D3E-B5DE-AEF1C7AC51D6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" b="913"/>
          <a:stretch/>
        </p:blipFill>
        <p:spPr/>
      </p:pic>
    </p:spTree>
    <p:extLst>
      <p:ext uri="{BB962C8B-B14F-4D97-AF65-F5344CB8AC3E}">
        <p14:creationId xmlns:p14="http://schemas.microsoft.com/office/powerpoint/2010/main" val="3775383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Pins in a map">
            <a:extLst>
              <a:ext uri="{FF2B5EF4-FFF2-40B4-BE49-F238E27FC236}">
                <a16:creationId xmlns:a16="http://schemas.microsoft.com/office/drawing/2014/main" id="{20EC486B-E032-4277-B2B5-81E7B68EB0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7140"/>
          <a:stretch/>
        </p:blipFill>
        <p:spPr>
          <a:xfrm>
            <a:off x="1" y="0"/>
            <a:ext cx="4410636" cy="6858000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D7DF138-E3BA-40C3-A37F-E2509A4BF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682170"/>
            <a:ext cx="8606363" cy="546555"/>
          </a:xfrm>
        </p:spPr>
        <p:txBody>
          <a:bodyPr/>
          <a:lstStyle/>
          <a:p>
            <a:r>
              <a:rPr lang="en-US" cap="none" dirty="0"/>
              <a:t>Agenda &amp;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B5C120-C173-4C09-A476-436B3B169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75430" y="1422400"/>
            <a:ext cx="8602733" cy="457199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/>
              <a:t>-  Summarize Historical (2017) T&amp;D Study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2800" dirty="0"/>
              <a:t>Emerging Trends Requiring New Approach for Distribution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2800" dirty="0"/>
              <a:t>Proposed Temporal Distribution Study vs Historical Study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2800" dirty="0"/>
              <a:t>Preliminary Results (Public Service of Colorado 2030)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2800" dirty="0"/>
              <a:t>Key Topics and Recommendations</a:t>
            </a:r>
          </a:p>
          <a:p>
            <a:pPr marL="571495" lvl="1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4E377-D542-4389-A7DA-077FFB2F8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62901" y="7162800"/>
            <a:ext cx="3695700" cy="3206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8EEE2-36F2-465F-AD6A-DD1699CB9FE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  <a:alpha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  <a:alpha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208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6DA33-E1BF-E823-0B1B-FD11AB380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0BF0D-67C6-0BD0-9E16-DF6EB48D6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319181"/>
            <a:ext cx="11125201" cy="596417"/>
          </a:xfrm>
        </p:spPr>
        <p:txBody>
          <a:bodyPr/>
          <a:lstStyle/>
          <a:p>
            <a:r>
              <a:rPr lang="en-US" dirty="0"/>
              <a:t>Historical 2017 T&amp;D Study – Distribution Avoided Cost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E57CD-EE1A-8101-6620-43953E47F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8EEE2-36F2-465F-AD6A-DD1699CB9FE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73CA2C1-00C2-F462-E1B1-02C51DB414DF}"/>
              </a:ext>
            </a:extLst>
          </p:cNvPr>
          <p:cNvGrpSpPr/>
          <p:nvPr/>
        </p:nvGrpSpPr>
        <p:grpSpPr>
          <a:xfrm>
            <a:off x="454458" y="1442384"/>
            <a:ext cx="10750762" cy="4536384"/>
            <a:chOff x="540755" y="1975583"/>
            <a:chExt cx="11099831" cy="2741488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84D342D-2AA2-124F-14EC-5E5873B45A12}"/>
                </a:ext>
              </a:extLst>
            </p:cNvPr>
            <p:cNvSpPr/>
            <p:nvPr/>
          </p:nvSpPr>
          <p:spPr>
            <a:xfrm>
              <a:off x="540755" y="2680471"/>
              <a:ext cx="1503143" cy="1306216"/>
            </a:xfrm>
            <a:custGeom>
              <a:avLst/>
              <a:gdLst>
                <a:gd name="connsiteX0" fmla="*/ 0 w 1503143"/>
                <a:gd name="connsiteY0" fmla="*/ 150314 h 1556467"/>
                <a:gd name="connsiteX1" fmla="*/ 150314 w 1503143"/>
                <a:gd name="connsiteY1" fmla="*/ 0 h 1556467"/>
                <a:gd name="connsiteX2" fmla="*/ 1352829 w 1503143"/>
                <a:gd name="connsiteY2" fmla="*/ 0 h 1556467"/>
                <a:gd name="connsiteX3" fmla="*/ 1503143 w 1503143"/>
                <a:gd name="connsiteY3" fmla="*/ 150314 h 1556467"/>
                <a:gd name="connsiteX4" fmla="*/ 1503143 w 1503143"/>
                <a:gd name="connsiteY4" fmla="*/ 1406153 h 1556467"/>
                <a:gd name="connsiteX5" fmla="*/ 1352829 w 1503143"/>
                <a:gd name="connsiteY5" fmla="*/ 1556467 h 1556467"/>
                <a:gd name="connsiteX6" fmla="*/ 150314 w 1503143"/>
                <a:gd name="connsiteY6" fmla="*/ 1556467 h 1556467"/>
                <a:gd name="connsiteX7" fmla="*/ 0 w 1503143"/>
                <a:gd name="connsiteY7" fmla="*/ 1406153 h 1556467"/>
                <a:gd name="connsiteX8" fmla="*/ 0 w 1503143"/>
                <a:gd name="connsiteY8" fmla="*/ 150314 h 1556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3143" h="1556467">
                  <a:moveTo>
                    <a:pt x="0" y="150314"/>
                  </a:moveTo>
                  <a:cubicBezTo>
                    <a:pt x="0" y="67298"/>
                    <a:pt x="67298" y="0"/>
                    <a:pt x="150314" y="0"/>
                  </a:cubicBezTo>
                  <a:lnTo>
                    <a:pt x="1352829" y="0"/>
                  </a:lnTo>
                  <a:cubicBezTo>
                    <a:pt x="1435845" y="0"/>
                    <a:pt x="1503143" y="67298"/>
                    <a:pt x="1503143" y="150314"/>
                  </a:cubicBezTo>
                  <a:lnTo>
                    <a:pt x="1503143" y="1406153"/>
                  </a:lnTo>
                  <a:cubicBezTo>
                    <a:pt x="1503143" y="1489169"/>
                    <a:pt x="1435845" y="1556467"/>
                    <a:pt x="1352829" y="1556467"/>
                  </a:cubicBezTo>
                  <a:lnTo>
                    <a:pt x="150314" y="1556467"/>
                  </a:lnTo>
                  <a:cubicBezTo>
                    <a:pt x="67298" y="1556467"/>
                    <a:pt x="0" y="1489169"/>
                    <a:pt x="0" y="1406153"/>
                  </a:cubicBezTo>
                  <a:lnTo>
                    <a:pt x="0" y="150314"/>
                  </a:lnTo>
                  <a:close/>
                </a:path>
              </a:pathLst>
            </a:custGeom>
            <a:ln>
              <a:solidFill>
                <a:schemeClr val="accent4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299" tIns="66299" rIns="66299" bIns="399827" numCol="1" spcCol="1270" anchor="t" anchorCtr="0">
              <a:noAutofit/>
            </a:bodyPr>
            <a:lstStyle/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5-yr forecast</a:t>
              </a:r>
            </a:p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Estimated at the hour of total distribution system annual peak (kW)</a:t>
              </a:r>
            </a:p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Estimated for each node (Feeder or Bank)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Shape 7">
              <a:extLst>
                <a:ext uri="{FF2B5EF4-FFF2-40B4-BE49-F238E27FC236}">
                  <a16:creationId xmlns:a16="http://schemas.microsoft.com/office/drawing/2014/main" id="{15441801-71A6-763A-E2D9-FA0FA0567176}"/>
                </a:ext>
              </a:extLst>
            </p:cNvPr>
            <p:cNvSpPr/>
            <p:nvPr/>
          </p:nvSpPr>
          <p:spPr>
            <a:xfrm>
              <a:off x="1418023" y="3101934"/>
              <a:ext cx="1615137" cy="1615137"/>
            </a:xfrm>
            <a:prstGeom prst="leftCircularArrow">
              <a:avLst>
                <a:gd name="adj1" fmla="val 2853"/>
                <a:gd name="adj2" fmla="val 348677"/>
                <a:gd name="adj3" fmla="val 2399415"/>
                <a:gd name="adj4" fmla="val 9299716"/>
                <a:gd name="adj5" fmla="val 3329"/>
              </a:avLst>
            </a:prstGeom>
            <a:solidFill>
              <a:schemeClr val="accent4"/>
            </a:solidFill>
          </p:spPr>
          <p:style>
            <a:lnRef idx="0">
              <a:schemeClr val="accent2">
                <a:shade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ABEE3C7-8E97-31E2-EB9E-95D23E07855D}"/>
                </a:ext>
              </a:extLst>
            </p:cNvPr>
            <p:cNvSpPr/>
            <p:nvPr/>
          </p:nvSpPr>
          <p:spPr>
            <a:xfrm>
              <a:off x="870898" y="3698419"/>
              <a:ext cx="1336127" cy="531333"/>
            </a:xfrm>
            <a:custGeom>
              <a:avLst/>
              <a:gdLst>
                <a:gd name="connsiteX0" fmla="*/ 0 w 1336127"/>
                <a:gd name="connsiteY0" fmla="*/ 53133 h 531333"/>
                <a:gd name="connsiteX1" fmla="*/ 53133 w 1336127"/>
                <a:gd name="connsiteY1" fmla="*/ 0 h 531333"/>
                <a:gd name="connsiteX2" fmla="*/ 1282994 w 1336127"/>
                <a:gd name="connsiteY2" fmla="*/ 0 h 531333"/>
                <a:gd name="connsiteX3" fmla="*/ 1336127 w 1336127"/>
                <a:gd name="connsiteY3" fmla="*/ 53133 h 531333"/>
                <a:gd name="connsiteX4" fmla="*/ 1336127 w 1336127"/>
                <a:gd name="connsiteY4" fmla="*/ 478200 h 531333"/>
                <a:gd name="connsiteX5" fmla="*/ 1282994 w 1336127"/>
                <a:gd name="connsiteY5" fmla="*/ 531333 h 531333"/>
                <a:gd name="connsiteX6" fmla="*/ 53133 w 1336127"/>
                <a:gd name="connsiteY6" fmla="*/ 531333 h 531333"/>
                <a:gd name="connsiteX7" fmla="*/ 0 w 1336127"/>
                <a:gd name="connsiteY7" fmla="*/ 478200 h 531333"/>
                <a:gd name="connsiteX8" fmla="*/ 0 w 1336127"/>
                <a:gd name="connsiteY8" fmla="*/ 53133 h 53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6127" h="531333">
                  <a:moveTo>
                    <a:pt x="0" y="53133"/>
                  </a:moveTo>
                  <a:cubicBezTo>
                    <a:pt x="0" y="23788"/>
                    <a:pt x="23788" y="0"/>
                    <a:pt x="53133" y="0"/>
                  </a:cubicBezTo>
                  <a:lnTo>
                    <a:pt x="1282994" y="0"/>
                  </a:lnTo>
                  <a:cubicBezTo>
                    <a:pt x="1312339" y="0"/>
                    <a:pt x="1336127" y="23788"/>
                    <a:pt x="1336127" y="53133"/>
                  </a:cubicBezTo>
                  <a:lnTo>
                    <a:pt x="1336127" y="478200"/>
                  </a:lnTo>
                  <a:cubicBezTo>
                    <a:pt x="1336127" y="507545"/>
                    <a:pt x="1312339" y="531333"/>
                    <a:pt x="1282994" y="531333"/>
                  </a:cubicBezTo>
                  <a:lnTo>
                    <a:pt x="53133" y="531333"/>
                  </a:lnTo>
                  <a:cubicBezTo>
                    <a:pt x="23788" y="531333"/>
                    <a:pt x="0" y="507545"/>
                    <a:pt x="0" y="478200"/>
                  </a:cubicBezTo>
                  <a:lnTo>
                    <a:pt x="0" y="53133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327" tIns="32072" rIns="40327" bIns="32072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1. Forecast Load on Distribution System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8886DDD-78FB-F421-69A9-A7E445CECD33}"/>
                </a:ext>
              </a:extLst>
            </p:cNvPr>
            <p:cNvSpPr/>
            <p:nvPr/>
          </p:nvSpPr>
          <p:spPr>
            <a:xfrm>
              <a:off x="2426488" y="2685618"/>
              <a:ext cx="1503143" cy="1608353"/>
            </a:xfrm>
            <a:custGeom>
              <a:avLst/>
              <a:gdLst>
                <a:gd name="connsiteX0" fmla="*/ 0 w 1503143"/>
                <a:gd name="connsiteY0" fmla="*/ 137496 h 1374964"/>
                <a:gd name="connsiteX1" fmla="*/ 137496 w 1503143"/>
                <a:gd name="connsiteY1" fmla="*/ 0 h 1374964"/>
                <a:gd name="connsiteX2" fmla="*/ 1365647 w 1503143"/>
                <a:gd name="connsiteY2" fmla="*/ 0 h 1374964"/>
                <a:gd name="connsiteX3" fmla="*/ 1503143 w 1503143"/>
                <a:gd name="connsiteY3" fmla="*/ 137496 h 1374964"/>
                <a:gd name="connsiteX4" fmla="*/ 1503143 w 1503143"/>
                <a:gd name="connsiteY4" fmla="*/ 1237468 h 1374964"/>
                <a:gd name="connsiteX5" fmla="*/ 1365647 w 1503143"/>
                <a:gd name="connsiteY5" fmla="*/ 1374964 h 1374964"/>
                <a:gd name="connsiteX6" fmla="*/ 137496 w 1503143"/>
                <a:gd name="connsiteY6" fmla="*/ 1374964 h 1374964"/>
                <a:gd name="connsiteX7" fmla="*/ 0 w 1503143"/>
                <a:gd name="connsiteY7" fmla="*/ 1237468 h 1374964"/>
                <a:gd name="connsiteX8" fmla="*/ 0 w 1503143"/>
                <a:gd name="connsiteY8" fmla="*/ 137496 h 137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3143" h="1374964">
                  <a:moveTo>
                    <a:pt x="0" y="137496"/>
                  </a:moveTo>
                  <a:cubicBezTo>
                    <a:pt x="0" y="61559"/>
                    <a:pt x="61559" y="0"/>
                    <a:pt x="137496" y="0"/>
                  </a:cubicBezTo>
                  <a:lnTo>
                    <a:pt x="1365647" y="0"/>
                  </a:lnTo>
                  <a:cubicBezTo>
                    <a:pt x="1441584" y="0"/>
                    <a:pt x="1503143" y="61559"/>
                    <a:pt x="1503143" y="137496"/>
                  </a:cubicBezTo>
                  <a:lnTo>
                    <a:pt x="1503143" y="1237468"/>
                  </a:lnTo>
                  <a:cubicBezTo>
                    <a:pt x="1503143" y="1313405"/>
                    <a:pt x="1441584" y="1374964"/>
                    <a:pt x="1365647" y="1374964"/>
                  </a:cubicBezTo>
                  <a:lnTo>
                    <a:pt x="137496" y="1374964"/>
                  </a:lnTo>
                  <a:cubicBezTo>
                    <a:pt x="61559" y="1374964"/>
                    <a:pt x="0" y="1313405"/>
                    <a:pt x="0" y="1237468"/>
                  </a:cubicBezTo>
                  <a:lnTo>
                    <a:pt x="0" y="137496"/>
                  </a:lnTo>
                  <a:close/>
                </a:path>
              </a:pathLst>
            </a:custGeom>
            <a:ln>
              <a:solidFill>
                <a:schemeClr val="accent4"/>
              </a:solidFill>
            </a:ln>
          </p:spPr>
          <p:style>
            <a:lnRef idx="2">
              <a:schemeClr val="accent2">
                <a:shade val="80000"/>
                <a:hueOff val="88516"/>
                <a:satOff val="-10632"/>
                <a:lumOff val="7341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2122" tIns="356757" rIns="62122" bIns="62122" numCol="1" spcCol="1270" anchor="t" anchorCtr="0">
              <a:noAutofit/>
            </a:bodyPr>
            <a:lstStyle/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Limited to Energy Efficiency</a:t>
              </a:r>
            </a:p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Estimated at the hour of total distribution system annual peak (kW)</a:t>
              </a:r>
            </a:p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Impact spread across distribution nodes  by constant % of peak reduction</a:t>
              </a:r>
            </a:p>
            <a:p>
              <a:pPr marL="285750" marR="0" lvl="1" indent="-285750" algn="l" defTabSz="1600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Arrow: Circular 10">
              <a:extLst>
                <a:ext uri="{FF2B5EF4-FFF2-40B4-BE49-F238E27FC236}">
                  <a16:creationId xmlns:a16="http://schemas.microsoft.com/office/drawing/2014/main" id="{174609B6-E860-0933-E4A7-3370F833CB31}"/>
                </a:ext>
              </a:extLst>
            </p:cNvPr>
            <p:cNvSpPr/>
            <p:nvPr/>
          </p:nvSpPr>
          <p:spPr>
            <a:xfrm>
              <a:off x="3256323" y="1993668"/>
              <a:ext cx="1807468" cy="1807468"/>
            </a:xfrm>
            <a:prstGeom prst="circularArrow">
              <a:avLst>
                <a:gd name="adj1" fmla="val 2550"/>
                <a:gd name="adj2" fmla="val 309377"/>
                <a:gd name="adj3" fmla="val 19602577"/>
                <a:gd name="adj4" fmla="val 12662976"/>
                <a:gd name="adj5" fmla="val 2975"/>
              </a:avLst>
            </a:prstGeom>
            <a:solidFill>
              <a:schemeClr val="accent4"/>
            </a:solidFill>
          </p:spPr>
          <p:style>
            <a:lnRef idx="0">
              <a:schemeClr val="accent2">
                <a:shade val="90000"/>
                <a:hueOff val="111244"/>
                <a:satOff val="-13291"/>
                <a:lumOff val="8702"/>
                <a:alphaOff val="0"/>
              </a:schemeClr>
            </a:lnRef>
            <a:fillRef idx="1">
              <a:schemeClr val="accent2">
                <a:shade val="90000"/>
                <a:hueOff val="111244"/>
                <a:satOff val="-13291"/>
                <a:lumOff val="8702"/>
                <a:alphaOff val="0"/>
              </a:schemeClr>
            </a:fillRef>
            <a:effectRef idx="0">
              <a:schemeClr val="accent2">
                <a:shade val="90000"/>
                <a:hueOff val="111244"/>
                <a:satOff val="-13291"/>
                <a:lumOff val="870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C854C52-8687-40F9-0DF2-478D343E5F2D}"/>
                </a:ext>
              </a:extLst>
            </p:cNvPr>
            <p:cNvSpPr/>
            <p:nvPr/>
          </p:nvSpPr>
          <p:spPr>
            <a:xfrm>
              <a:off x="2760520" y="2457026"/>
              <a:ext cx="1336127" cy="531333"/>
            </a:xfrm>
            <a:custGeom>
              <a:avLst/>
              <a:gdLst>
                <a:gd name="connsiteX0" fmla="*/ 0 w 1336127"/>
                <a:gd name="connsiteY0" fmla="*/ 53133 h 531333"/>
                <a:gd name="connsiteX1" fmla="*/ 53133 w 1336127"/>
                <a:gd name="connsiteY1" fmla="*/ 0 h 531333"/>
                <a:gd name="connsiteX2" fmla="*/ 1282994 w 1336127"/>
                <a:gd name="connsiteY2" fmla="*/ 0 h 531333"/>
                <a:gd name="connsiteX3" fmla="*/ 1336127 w 1336127"/>
                <a:gd name="connsiteY3" fmla="*/ 53133 h 531333"/>
                <a:gd name="connsiteX4" fmla="*/ 1336127 w 1336127"/>
                <a:gd name="connsiteY4" fmla="*/ 478200 h 531333"/>
                <a:gd name="connsiteX5" fmla="*/ 1282994 w 1336127"/>
                <a:gd name="connsiteY5" fmla="*/ 531333 h 531333"/>
                <a:gd name="connsiteX6" fmla="*/ 53133 w 1336127"/>
                <a:gd name="connsiteY6" fmla="*/ 531333 h 531333"/>
                <a:gd name="connsiteX7" fmla="*/ 0 w 1336127"/>
                <a:gd name="connsiteY7" fmla="*/ 478200 h 531333"/>
                <a:gd name="connsiteX8" fmla="*/ 0 w 1336127"/>
                <a:gd name="connsiteY8" fmla="*/ 53133 h 53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6127" h="531333">
                  <a:moveTo>
                    <a:pt x="0" y="53133"/>
                  </a:moveTo>
                  <a:cubicBezTo>
                    <a:pt x="0" y="23788"/>
                    <a:pt x="23788" y="0"/>
                    <a:pt x="53133" y="0"/>
                  </a:cubicBezTo>
                  <a:lnTo>
                    <a:pt x="1282994" y="0"/>
                  </a:lnTo>
                  <a:cubicBezTo>
                    <a:pt x="1312339" y="0"/>
                    <a:pt x="1336127" y="23788"/>
                    <a:pt x="1336127" y="53133"/>
                  </a:cubicBezTo>
                  <a:lnTo>
                    <a:pt x="1336127" y="478200"/>
                  </a:lnTo>
                  <a:cubicBezTo>
                    <a:pt x="1336127" y="507545"/>
                    <a:pt x="1312339" y="531333"/>
                    <a:pt x="1282994" y="531333"/>
                  </a:cubicBezTo>
                  <a:lnTo>
                    <a:pt x="53133" y="531333"/>
                  </a:lnTo>
                  <a:cubicBezTo>
                    <a:pt x="23788" y="531333"/>
                    <a:pt x="0" y="507545"/>
                    <a:pt x="0" y="478200"/>
                  </a:cubicBezTo>
                  <a:lnTo>
                    <a:pt x="0" y="53133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shade val="80000"/>
                <a:hueOff val="88516"/>
                <a:satOff val="-10632"/>
                <a:lumOff val="734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327" tIns="32072" rIns="40327" bIns="32072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 Determine the Impact of DSM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4C3358F-11D1-229C-838B-5B152299F16D}"/>
                </a:ext>
              </a:extLst>
            </p:cNvPr>
            <p:cNvSpPr/>
            <p:nvPr/>
          </p:nvSpPr>
          <p:spPr>
            <a:xfrm>
              <a:off x="4319998" y="2558853"/>
              <a:ext cx="1503143" cy="1313325"/>
            </a:xfrm>
            <a:custGeom>
              <a:avLst/>
              <a:gdLst>
                <a:gd name="connsiteX0" fmla="*/ 0 w 1503143"/>
                <a:gd name="connsiteY0" fmla="*/ 98466 h 984657"/>
                <a:gd name="connsiteX1" fmla="*/ 98466 w 1503143"/>
                <a:gd name="connsiteY1" fmla="*/ 0 h 984657"/>
                <a:gd name="connsiteX2" fmla="*/ 1404677 w 1503143"/>
                <a:gd name="connsiteY2" fmla="*/ 0 h 984657"/>
                <a:gd name="connsiteX3" fmla="*/ 1503143 w 1503143"/>
                <a:gd name="connsiteY3" fmla="*/ 98466 h 984657"/>
                <a:gd name="connsiteX4" fmla="*/ 1503143 w 1503143"/>
                <a:gd name="connsiteY4" fmla="*/ 886191 h 984657"/>
                <a:gd name="connsiteX5" fmla="*/ 1404677 w 1503143"/>
                <a:gd name="connsiteY5" fmla="*/ 984657 h 984657"/>
                <a:gd name="connsiteX6" fmla="*/ 98466 w 1503143"/>
                <a:gd name="connsiteY6" fmla="*/ 984657 h 984657"/>
                <a:gd name="connsiteX7" fmla="*/ 0 w 1503143"/>
                <a:gd name="connsiteY7" fmla="*/ 886191 h 984657"/>
                <a:gd name="connsiteX8" fmla="*/ 0 w 1503143"/>
                <a:gd name="connsiteY8" fmla="*/ 98466 h 984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3143" h="984657">
                  <a:moveTo>
                    <a:pt x="0" y="98466"/>
                  </a:moveTo>
                  <a:cubicBezTo>
                    <a:pt x="0" y="44085"/>
                    <a:pt x="44085" y="0"/>
                    <a:pt x="98466" y="0"/>
                  </a:cubicBezTo>
                  <a:lnTo>
                    <a:pt x="1404677" y="0"/>
                  </a:lnTo>
                  <a:cubicBezTo>
                    <a:pt x="1459058" y="0"/>
                    <a:pt x="1503143" y="44085"/>
                    <a:pt x="1503143" y="98466"/>
                  </a:cubicBezTo>
                  <a:lnTo>
                    <a:pt x="1503143" y="886191"/>
                  </a:lnTo>
                  <a:cubicBezTo>
                    <a:pt x="1503143" y="940572"/>
                    <a:pt x="1459058" y="984657"/>
                    <a:pt x="1404677" y="984657"/>
                  </a:cubicBezTo>
                  <a:lnTo>
                    <a:pt x="98466" y="984657"/>
                  </a:lnTo>
                  <a:cubicBezTo>
                    <a:pt x="44085" y="984657"/>
                    <a:pt x="0" y="940572"/>
                    <a:pt x="0" y="886191"/>
                  </a:cubicBezTo>
                  <a:lnTo>
                    <a:pt x="0" y="98466"/>
                  </a:lnTo>
                  <a:close/>
                </a:path>
              </a:pathLst>
            </a:custGeom>
            <a:ln>
              <a:solidFill>
                <a:schemeClr val="accent4"/>
              </a:solidFill>
            </a:ln>
          </p:spPr>
          <p:style>
            <a:lnRef idx="2">
              <a:schemeClr val="accent2">
                <a:shade val="80000"/>
                <a:hueOff val="177032"/>
                <a:satOff val="-21265"/>
                <a:lumOff val="1468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140" tIns="53140" rIns="53140" bIns="264138" numCol="1" spcCol="1270" anchor="t" anchorCtr="0">
              <a:noAutofit/>
            </a:bodyPr>
            <a:lstStyle/>
            <a:p>
              <a:pPr marL="171450" marR="0" lvl="1" indent="-171450" algn="l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Annual Analysis</a:t>
              </a:r>
            </a:p>
            <a:p>
              <a:pPr marL="171450" marR="0" lvl="1" indent="-171450" algn="l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Based on rated capacity of node</a:t>
              </a:r>
            </a:p>
            <a:p>
              <a:pPr marL="171450" marR="0" lvl="1" indent="-171450" algn="l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If load w/o DSM exceeds capacity and load w/ DSM less than capacity = Avoided Mitigation  </a:t>
              </a:r>
            </a:p>
            <a:p>
              <a:pPr marL="171450" marR="0" lvl="1" indent="-171450" algn="l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171450" marR="0" lvl="1" indent="-171450" algn="l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Shape 13">
              <a:extLst>
                <a:ext uri="{FF2B5EF4-FFF2-40B4-BE49-F238E27FC236}">
                  <a16:creationId xmlns:a16="http://schemas.microsoft.com/office/drawing/2014/main" id="{07648754-E061-7789-19E5-079633BD6603}"/>
                </a:ext>
              </a:extLst>
            </p:cNvPr>
            <p:cNvSpPr/>
            <p:nvPr/>
          </p:nvSpPr>
          <p:spPr>
            <a:xfrm>
              <a:off x="5196675" y="3099677"/>
              <a:ext cx="1614912" cy="1614912"/>
            </a:xfrm>
            <a:prstGeom prst="leftCircularArrow">
              <a:avLst>
                <a:gd name="adj1" fmla="val 2854"/>
                <a:gd name="adj2" fmla="val 348729"/>
                <a:gd name="adj3" fmla="val 2393026"/>
                <a:gd name="adj4" fmla="val 9293275"/>
                <a:gd name="adj5" fmla="val 3329"/>
              </a:avLst>
            </a:prstGeom>
            <a:solidFill>
              <a:schemeClr val="accent4"/>
            </a:solidFill>
          </p:spPr>
          <p:style>
            <a:lnRef idx="0">
              <a:schemeClr val="accent2">
                <a:shade val="90000"/>
                <a:hueOff val="222487"/>
                <a:satOff val="-26581"/>
                <a:lumOff val="17404"/>
                <a:alphaOff val="0"/>
              </a:schemeClr>
            </a:lnRef>
            <a:fillRef idx="1">
              <a:schemeClr val="accent2">
                <a:shade val="90000"/>
                <a:hueOff val="222487"/>
                <a:satOff val="-26581"/>
                <a:lumOff val="17404"/>
                <a:alphaOff val="0"/>
              </a:schemeClr>
            </a:fillRef>
            <a:effectRef idx="0">
              <a:schemeClr val="accent2">
                <a:shade val="90000"/>
                <a:hueOff val="222487"/>
                <a:satOff val="-26581"/>
                <a:lumOff val="1740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9DFCB28-BA27-71D0-5432-66B9C054D9E5}"/>
                </a:ext>
              </a:extLst>
            </p:cNvPr>
            <p:cNvSpPr/>
            <p:nvPr/>
          </p:nvSpPr>
          <p:spPr>
            <a:xfrm>
              <a:off x="4650141" y="3697288"/>
              <a:ext cx="1336127" cy="531333"/>
            </a:xfrm>
            <a:custGeom>
              <a:avLst/>
              <a:gdLst>
                <a:gd name="connsiteX0" fmla="*/ 0 w 1336127"/>
                <a:gd name="connsiteY0" fmla="*/ 53133 h 531333"/>
                <a:gd name="connsiteX1" fmla="*/ 53133 w 1336127"/>
                <a:gd name="connsiteY1" fmla="*/ 0 h 531333"/>
                <a:gd name="connsiteX2" fmla="*/ 1282994 w 1336127"/>
                <a:gd name="connsiteY2" fmla="*/ 0 h 531333"/>
                <a:gd name="connsiteX3" fmla="*/ 1336127 w 1336127"/>
                <a:gd name="connsiteY3" fmla="*/ 53133 h 531333"/>
                <a:gd name="connsiteX4" fmla="*/ 1336127 w 1336127"/>
                <a:gd name="connsiteY4" fmla="*/ 478200 h 531333"/>
                <a:gd name="connsiteX5" fmla="*/ 1282994 w 1336127"/>
                <a:gd name="connsiteY5" fmla="*/ 531333 h 531333"/>
                <a:gd name="connsiteX6" fmla="*/ 53133 w 1336127"/>
                <a:gd name="connsiteY6" fmla="*/ 531333 h 531333"/>
                <a:gd name="connsiteX7" fmla="*/ 0 w 1336127"/>
                <a:gd name="connsiteY7" fmla="*/ 478200 h 531333"/>
                <a:gd name="connsiteX8" fmla="*/ 0 w 1336127"/>
                <a:gd name="connsiteY8" fmla="*/ 53133 h 53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6127" h="531333">
                  <a:moveTo>
                    <a:pt x="0" y="53133"/>
                  </a:moveTo>
                  <a:cubicBezTo>
                    <a:pt x="0" y="23788"/>
                    <a:pt x="23788" y="0"/>
                    <a:pt x="53133" y="0"/>
                  </a:cubicBezTo>
                  <a:lnTo>
                    <a:pt x="1282994" y="0"/>
                  </a:lnTo>
                  <a:cubicBezTo>
                    <a:pt x="1312339" y="0"/>
                    <a:pt x="1336127" y="23788"/>
                    <a:pt x="1336127" y="53133"/>
                  </a:cubicBezTo>
                  <a:lnTo>
                    <a:pt x="1336127" y="478200"/>
                  </a:lnTo>
                  <a:cubicBezTo>
                    <a:pt x="1336127" y="507545"/>
                    <a:pt x="1312339" y="531333"/>
                    <a:pt x="1282994" y="531333"/>
                  </a:cubicBezTo>
                  <a:lnTo>
                    <a:pt x="53133" y="531333"/>
                  </a:lnTo>
                  <a:cubicBezTo>
                    <a:pt x="23788" y="531333"/>
                    <a:pt x="0" y="507545"/>
                    <a:pt x="0" y="478200"/>
                  </a:cubicBezTo>
                  <a:lnTo>
                    <a:pt x="0" y="53133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shade val="80000"/>
                <a:hueOff val="177032"/>
                <a:satOff val="-21265"/>
                <a:lumOff val="1468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327" tIns="32072" rIns="40327" bIns="32072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3. Determine Mitigations Impacted by DSM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91C30-D99D-111D-BF7C-4F780E75415D}"/>
                </a:ext>
              </a:extLst>
            </p:cNvPr>
            <p:cNvSpPr/>
            <p:nvPr/>
          </p:nvSpPr>
          <p:spPr>
            <a:xfrm>
              <a:off x="6205730" y="2788495"/>
              <a:ext cx="1503143" cy="1505476"/>
            </a:xfrm>
            <a:custGeom>
              <a:avLst/>
              <a:gdLst>
                <a:gd name="connsiteX0" fmla="*/ 0 w 1503143"/>
                <a:gd name="connsiteY0" fmla="*/ 150314 h 1531325"/>
                <a:gd name="connsiteX1" fmla="*/ 150314 w 1503143"/>
                <a:gd name="connsiteY1" fmla="*/ 0 h 1531325"/>
                <a:gd name="connsiteX2" fmla="*/ 1352829 w 1503143"/>
                <a:gd name="connsiteY2" fmla="*/ 0 h 1531325"/>
                <a:gd name="connsiteX3" fmla="*/ 1503143 w 1503143"/>
                <a:gd name="connsiteY3" fmla="*/ 150314 h 1531325"/>
                <a:gd name="connsiteX4" fmla="*/ 1503143 w 1503143"/>
                <a:gd name="connsiteY4" fmla="*/ 1381011 h 1531325"/>
                <a:gd name="connsiteX5" fmla="*/ 1352829 w 1503143"/>
                <a:gd name="connsiteY5" fmla="*/ 1531325 h 1531325"/>
                <a:gd name="connsiteX6" fmla="*/ 150314 w 1503143"/>
                <a:gd name="connsiteY6" fmla="*/ 1531325 h 1531325"/>
                <a:gd name="connsiteX7" fmla="*/ 0 w 1503143"/>
                <a:gd name="connsiteY7" fmla="*/ 1381011 h 1531325"/>
                <a:gd name="connsiteX8" fmla="*/ 0 w 1503143"/>
                <a:gd name="connsiteY8" fmla="*/ 150314 h 1531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3143" h="1531325">
                  <a:moveTo>
                    <a:pt x="0" y="150314"/>
                  </a:moveTo>
                  <a:cubicBezTo>
                    <a:pt x="0" y="67298"/>
                    <a:pt x="67298" y="0"/>
                    <a:pt x="150314" y="0"/>
                  </a:cubicBezTo>
                  <a:lnTo>
                    <a:pt x="1352829" y="0"/>
                  </a:lnTo>
                  <a:cubicBezTo>
                    <a:pt x="1435845" y="0"/>
                    <a:pt x="1503143" y="67298"/>
                    <a:pt x="1503143" y="150314"/>
                  </a:cubicBezTo>
                  <a:lnTo>
                    <a:pt x="1503143" y="1381011"/>
                  </a:lnTo>
                  <a:cubicBezTo>
                    <a:pt x="1503143" y="1464027"/>
                    <a:pt x="1435845" y="1531325"/>
                    <a:pt x="1352829" y="1531325"/>
                  </a:cubicBezTo>
                  <a:lnTo>
                    <a:pt x="150314" y="1531325"/>
                  </a:lnTo>
                  <a:cubicBezTo>
                    <a:pt x="67298" y="1531325"/>
                    <a:pt x="0" y="1464027"/>
                    <a:pt x="0" y="1381011"/>
                  </a:cubicBezTo>
                  <a:lnTo>
                    <a:pt x="0" y="150314"/>
                  </a:lnTo>
                  <a:close/>
                </a:path>
              </a:pathLst>
            </a:custGeom>
            <a:ln>
              <a:solidFill>
                <a:schemeClr val="accent4"/>
              </a:solidFill>
            </a:ln>
          </p:spPr>
          <p:style>
            <a:lnRef idx="2">
              <a:schemeClr val="accent2">
                <a:shade val="80000"/>
                <a:hueOff val="265548"/>
                <a:satOff val="-31897"/>
                <a:lumOff val="2202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0" tIns="393862" rIns="65720" bIns="65719" numCol="1" spcCol="1270" anchor="t" anchorCtr="0">
              <a:noAutofit/>
            </a:bodyPr>
            <a:lstStyle/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Determine cost of mitigation options (switching, replace bank, new feeder, etc.)</a:t>
              </a:r>
            </a:p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Determine probability of each mitigation</a:t>
              </a:r>
            </a:p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Calculate probabilistic cost for Banks and Feeders</a:t>
              </a:r>
            </a:p>
          </p:txBody>
        </p:sp>
        <p:sp>
          <p:nvSpPr>
            <p:cNvPr id="17" name="Arrow: Circular 16">
              <a:extLst>
                <a:ext uri="{FF2B5EF4-FFF2-40B4-BE49-F238E27FC236}">
                  <a16:creationId xmlns:a16="http://schemas.microsoft.com/office/drawing/2014/main" id="{84AB7A50-7BA0-2205-B910-6CD5AE5AFB5D}"/>
                </a:ext>
              </a:extLst>
            </p:cNvPr>
            <p:cNvSpPr/>
            <p:nvPr/>
          </p:nvSpPr>
          <p:spPr>
            <a:xfrm>
              <a:off x="7046906" y="1975583"/>
              <a:ext cx="1802352" cy="1802352"/>
            </a:xfrm>
            <a:prstGeom prst="circularArrow">
              <a:avLst>
                <a:gd name="adj1" fmla="val 2557"/>
                <a:gd name="adj2" fmla="val 310308"/>
                <a:gd name="adj3" fmla="val 19513854"/>
                <a:gd name="adj4" fmla="val 12575183"/>
                <a:gd name="adj5" fmla="val 1806"/>
              </a:avLst>
            </a:prstGeom>
            <a:solidFill>
              <a:schemeClr val="accent4"/>
            </a:solidFill>
          </p:spPr>
          <p:style>
            <a:lnRef idx="0">
              <a:schemeClr val="accent2">
                <a:shade val="90000"/>
                <a:hueOff val="333731"/>
                <a:satOff val="-39872"/>
                <a:lumOff val="26106"/>
                <a:alphaOff val="0"/>
              </a:schemeClr>
            </a:lnRef>
            <a:fillRef idx="1">
              <a:schemeClr val="accent2">
                <a:shade val="90000"/>
                <a:hueOff val="333731"/>
                <a:satOff val="-39872"/>
                <a:lumOff val="26106"/>
                <a:alphaOff val="0"/>
              </a:schemeClr>
            </a:fillRef>
            <a:effectRef idx="0">
              <a:schemeClr val="accent2">
                <a:shade val="90000"/>
                <a:hueOff val="333731"/>
                <a:satOff val="-39872"/>
                <a:lumOff val="2610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9CB3798-1E89-772C-F2A7-E6DEC4007F07}"/>
                </a:ext>
              </a:extLst>
            </p:cNvPr>
            <p:cNvSpPr/>
            <p:nvPr/>
          </p:nvSpPr>
          <p:spPr>
            <a:xfrm>
              <a:off x="6539762" y="2456467"/>
              <a:ext cx="1336127" cy="531333"/>
            </a:xfrm>
            <a:custGeom>
              <a:avLst/>
              <a:gdLst>
                <a:gd name="connsiteX0" fmla="*/ 0 w 1336127"/>
                <a:gd name="connsiteY0" fmla="*/ 53133 h 531333"/>
                <a:gd name="connsiteX1" fmla="*/ 53133 w 1336127"/>
                <a:gd name="connsiteY1" fmla="*/ 0 h 531333"/>
                <a:gd name="connsiteX2" fmla="*/ 1282994 w 1336127"/>
                <a:gd name="connsiteY2" fmla="*/ 0 h 531333"/>
                <a:gd name="connsiteX3" fmla="*/ 1336127 w 1336127"/>
                <a:gd name="connsiteY3" fmla="*/ 53133 h 531333"/>
                <a:gd name="connsiteX4" fmla="*/ 1336127 w 1336127"/>
                <a:gd name="connsiteY4" fmla="*/ 478200 h 531333"/>
                <a:gd name="connsiteX5" fmla="*/ 1282994 w 1336127"/>
                <a:gd name="connsiteY5" fmla="*/ 531333 h 531333"/>
                <a:gd name="connsiteX6" fmla="*/ 53133 w 1336127"/>
                <a:gd name="connsiteY6" fmla="*/ 531333 h 531333"/>
                <a:gd name="connsiteX7" fmla="*/ 0 w 1336127"/>
                <a:gd name="connsiteY7" fmla="*/ 478200 h 531333"/>
                <a:gd name="connsiteX8" fmla="*/ 0 w 1336127"/>
                <a:gd name="connsiteY8" fmla="*/ 53133 h 53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6127" h="531333">
                  <a:moveTo>
                    <a:pt x="0" y="53133"/>
                  </a:moveTo>
                  <a:cubicBezTo>
                    <a:pt x="0" y="23788"/>
                    <a:pt x="23788" y="0"/>
                    <a:pt x="53133" y="0"/>
                  </a:cubicBezTo>
                  <a:lnTo>
                    <a:pt x="1282994" y="0"/>
                  </a:lnTo>
                  <a:cubicBezTo>
                    <a:pt x="1312339" y="0"/>
                    <a:pt x="1336127" y="23788"/>
                    <a:pt x="1336127" y="53133"/>
                  </a:cubicBezTo>
                  <a:lnTo>
                    <a:pt x="1336127" y="478200"/>
                  </a:lnTo>
                  <a:cubicBezTo>
                    <a:pt x="1336127" y="507545"/>
                    <a:pt x="1312339" y="531333"/>
                    <a:pt x="1282994" y="531333"/>
                  </a:cubicBezTo>
                  <a:lnTo>
                    <a:pt x="53133" y="531333"/>
                  </a:lnTo>
                  <a:cubicBezTo>
                    <a:pt x="23788" y="531333"/>
                    <a:pt x="0" y="507545"/>
                    <a:pt x="0" y="478200"/>
                  </a:cubicBezTo>
                  <a:lnTo>
                    <a:pt x="0" y="53133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shade val="80000"/>
                <a:hueOff val="265548"/>
                <a:satOff val="-31897"/>
                <a:lumOff val="2202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327" tIns="32072" rIns="40327" bIns="32072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4. Determine Value of Avoided Mitigations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7B051F-A066-8C69-891E-F15EE192B67F}"/>
                </a:ext>
              </a:extLst>
            </p:cNvPr>
            <p:cNvSpPr/>
            <p:nvPr/>
          </p:nvSpPr>
          <p:spPr>
            <a:xfrm>
              <a:off x="8147396" y="2608066"/>
              <a:ext cx="1503143" cy="1239778"/>
            </a:xfrm>
            <a:custGeom>
              <a:avLst/>
              <a:gdLst>
                <a:gd name="connsiteX0" fmla="*/ 0 w 1503143"/>
                <a:gd name="connsiteY0" fmla="*/ 150314 h 1570787"/>
                <a:gd name="connsiteX1" fmla="*/ 150314 w 1503143"/>
                <a:gd name="connsiteY1" fmla="*/ 0 h 1570787"/>
                <a:gd name="connsiteX2" fmla="*/ 1352829 w 1503143"/>
                <a:gd name="connsiteY2" fmla="*/ 0 h 1570787"/>
                <a:gd name="connsiteX3" fmla="*/ 1503143 w 1503143"/>
                <a:gd name="connsiteY3" fmla="*/ 150314 h 1570787"/>
                <a:gd name="connsiteX4" fmla="*/ 1503143 w 1503143"/>
                <a:gd name="connsiteY4" fmla="*/ 1420473 h 1570787"/>
                <a:gd name="connsiteX5" fmla="*/ 1352829 w 1503143"/>
                <a:gd name="connsiteY5" fmla="*/ 1570787 h 1570787"/>
                <a:gd name="connsiteX6" fmla="*/ 150314 w 1503143"/>
                <a:gd name="connsiteY6" fmla="*/ 1570787 h 1570787"/>
                <a:gd name="connsiteX7" fmla="*/ 0 w 1503143"/>
                <a:gd name="connsiteY7" fmla="*/ 1420473 h 1570787"/>
                <a:gd name="connsiteX8" fmla="*/ 0 w 1503143"/>
                <a:gd name="connsiteY8" fmla="*/ 150314 h 1570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3143" h="1570787">
                  <a:moveTo>
                    <a:pt x="0" y="150314"/>
                  </a:moveTo>
                  <a:cubicBezTo>
                    <a:pt x="0" y="67298"/>
                    <a:pt x="67298" y="0"/>
                    <a:pt x="150314" y="0"/>
                  </a:cubicBezTo>
                  <a:lnTo>
                    <a:pt x="1352829" y="0"/>
                  </a:lnTo>
                  <a:cubicBezTo>
                    <a:pt x="1435845" y="0"/>
                    <a:pt x="1503143" y="67298"/>
                    <a:pt x="1503143" y="150314"/>
                  </a:cubicBezTo>
                  <a:lnTo>
                    <a:pt x="1503143" y="1420473"/>
                  </a:lnTo>
                  <a:cubicBezTo>
                    <a:pt x="1503143" y="1503489"/>
                    <a:pt x="1435845" y="1570787"/>
                    <a:pt x="1352829" y="1570787"/>
                  </a:cubicBezTo>
                  <a:lnTo>
                    <a:pt x="150314" y="1570787"/>
                  </a:lnTo>
                  <a:cubicBezTo>
                    <a:pt x="67298" y="1570787"/>
                    <a:pt x="0" y="1503489"/>
                    <a:pt x="0" y="1420473"/>
                  </a:cubicBezTo>
                  <a:lnTo>
                    <a:pt x="0" y="150314"/>
                  </a:lnTo>
                  <a:close/>
                </a:path>
              </a:pathLst>
            </a:custGeom>
            <a:ln>
              <a:solidFill>
                <a:schemeClr val="accent4"/>
              </a:solidFill>
            </a:ln>
          </p:spPr>
          <p:style>
            <a:lnRef idx="2">
              <a:schemeClr val="accent2">
                <a:shade val="80000"/>
                <a:hueOff val="354064"/>
                <a:satOff val="-42530"/>
                <a:lumOff val="2936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628" tIns="66628" rIns="66628" bIns="403225" numCol="1" spcCol="1270" anchor="t" anchorCtr="0">
              <a:noAutofit/>
            </a:bodyPr>
            <a:lstStyle/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Split by Banks and Feeders</a:t>
              </a:r>
            </a:p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Discrete Approach</a:t>
              </a:r>
            </a:p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Continuous Approach</a:t>
              </a:r>
            </a:p>
            <a:p>
              <a:pPr marL="114300" marR="0" lvl="1" indent="-11430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Divide by total cumulative kW to determine $/kW</a:t>
              </a:r>
            </a:p>
          </p:txBody>
        </p:sp>
        <p:sp>
          <p:nvSpPr>
            <p:cNvPr id="20" name="Shape 19">
              <a:extLst>
                <a:ext uri="{FF2B5EF4-FFF2-40B4-BE49-F238E27FC236}">
                  <a16:creationId xmlns:a16="http://schemas.microsoft.com/office/drawing/2014/main" id="{FBAEFFA9-76ED-18FA-A725-2C3D15536D28}"/>
                </a:ext>
              </a:extLst>
            </p:cNvPr>
            <p:cNvSpPr/>
            <p:nvPr/>
          </p:nvSpPr>
          <p:spPr>
            <a:xfrm>
              <a:off x="8948677" y="3051132"/>
              <a:ext cx="1610284" cy="1610284"/>
            </a:xfrm>
            <a:prstGeom prst="leftCircularArrow">
              <a:avLst>
                <a:gd name="adj1" fmla="val 2862"/>
                <a:gd name="adj2" fmla="val 0"/>
                <a:gd name="adj3" fmla="val 2122215"/>
                <a:gd name="adj4" fmla="val 9021395"/>
                <a:gd name="adj5" fmla="val 3339"/>
              </a:avLst>
            </a:prstGeom>
            <a:solidFill>
              <a:schemeClr val="accent4"/>
            </a:solidFill>
          </p:spPr>
          <p:style>
            <a:lnRef idx="0">
              <a:schemeClr val="accent2">
                <a:shade val="90000"/>
                <a:hueOff val="444975"/>
                <a:satOff val="-53162"/>
                <a:lumOff val="34808"/>
                <a:alphaOff val="0"/>
              </a:schemeClr>
            </a:lnRef>
            <a:fillRef idx="1">
              <a:schemeClr val="accent2">
                <a:shade val="90000"/>
                <a:hueOff val="444975"/>
                <a:satOff val="-53162"/>
                <a:lumOff val="34808"/>
                <a:alphaOff val="0"/>
              </a:schemeClr>
            </a:fillRef>
            <a:effectRef idx="0">
              <a:schemeClr val="accent2">
                <a:shade val="90000"/>
                <a:hueOff val="444975"/>
                <a:satOff val="-53162"/>
                <a:lumOff val="3480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208685A-E837-2743-052C-C707EC6F4D3C}"/>
                </a:ext>
              </a:extLst>
            </p:cNvPr>
            <p:cNvSpPr/>
            <p:nvPr/>
          </p:nvSpPr>
          <p:spPr>
            <a:xfrm>
              <a:off x="8429383" y="3698470"/>
              <a:ext cx="1336127" cy="531333"/>
            </a:xfrm>
            <a:custGeom>
              <a:avLst/>
              <a:gdLst>
                <a:gd name="connsiteX0" fmla="*/ 0 w 1336127"/>
                <a:gd name="connsiteY0" fmla="*/ 53133 h 531333"/>
                <a:gd name="connsiteX1" fmla="*/ 53133 w 1336127"/>
                <a:gd name="connsiteY1" fmla="*/ 0 h 531333"/>
                <a:gd name="connsiteX2" fmla="*/ 1282994 w 1336127"/>
                <a:gd name="connsiteY2" fmla="*/ 0 h 531333"/>
                <a:gd name="connsiteX3" fmla="*/ 1336127 w 1336127"/>
                <a:gd name="connsiteY3" fmla="*/ 53133 h 531333"/>
                <a:gd name="connsiteX4" fmla="*/ 1336127 w 1336127"/>
                <a:gd name="connsiteY4" fmla="*/ 478200 h 531333"/>
                <a:gd name="connsiteX5" fmla="*/ 1282994 w 1336127"/>
                <a:gd name="connsiteY5" fmla="*/ 531333 h 531333"/>
                <a:gd name="connsiteX6" fmla="*/ 53133 w 1336127"/>
                <a:gd name="connsiteY6" fmla="*/ 531333 h 531333"/>
                <a:gd name="connsiteX7" fmla="*/ 0 w 1336127"/>
                <a:gd name="connsiteY7" fmla="*/ 478200 h 531333"/>
                <a:gd name="connsiteX8" fmla="*/ 0 w 1336127"/>
                <a:gd name="connsiteY8" fmla="*/ 53133 h 53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6127" h="531333">
                  <a:moveTo>
                    <a:pt x="0" y="53133"/>
                  </a:moveTo>
                  <a:cubicBezTo>
                    <a:pt x="0" y="23788"/>
                    <a:pt x="23788" y="0"/>
                    <a:pt x="53133" y="0"/>
                  </a:cubicBezTo>
                  <a:lnTo>
                    <a:pt x="1282994" y="0"/>
                  </a:lnTo>
                  <a:cubicBezTo>
                    <a:pt x="1312339" y="0"/>
                    <a:pt x="1336127" y="23788"/>
                    <a:pt x="1336127" y="53133"/>
                  </a:cubicBezTo>
                  <a:lnTo>
                    <a:pt x="1336127" y="478200"/>
                  </a:lnTo>
                  <a:cubicBezTo>
                    <a:pt x="1336127" y="507545"/>
                    <a:pt x="1312339" y="531333"/>
                    <a:pt x="1282994" y="531333"/>
                  </a:cubicBezTo>
                  <a:lnTo>
                    <a:pt x="53133" y="531333"/>
                  </a:lnTo>
                  <a:cubicBezTo>
                    <a:pt x="23788" y="531333"/>
                    <a:pt x="0" y="507545"/>
                    <a:pt x="0" y="478200"/>
                  </a:cubicBezTo>
                  <a:lnTo>
                    <a:pt x="0" y="53133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shade val="80000"/>
                <a:hueOff val="354064"/>
                <a:satOff val="-42530"/>
                <a:lumOff val="293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327" tIns="32072" rIns="40327" bIns="32072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5. Apply Mitigation Costs to Avoided Mitigations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8F31208-ECDC-4068-2B0C-3FA19C3696CD}"/>
                </a:ext>
              </a:extLst>
            </p:cNvPr>
            <p:cNvSpPr/>
            <p:nvPr/>
          </p:nvSpPr>
          <p:spPr>
            <a:xfrm>
              <a:off x="9984972" y="2723176"/>
              <a:ext cx="1503143" cy="1420039"/>
            </a:xfrm>
            <a:custGeom>
              <a:avLst/>
              <a:gdLst>
                <a:gd name="connsiteX0" fmla="*/ 0 w 1503143"/>
                <a:gd name="connsiteY0" fmla="*/ 123978 h 1239778"/>
                <a:gd name="connsiteX1" fmla="*/ 123978 w 1503143"/>
                <a:gd name="connsiteY1" fmla="*/ 0 h 1239778"/>
                <a:gd name="connsiteX2" fmla="*/ 1379165 w 1503143"/>
                <a:gd name="connsiteY2" fmla="*/ 0 h 1239778"/>
                <a:gd name="connsiteX3" fmla="*/ 1503143 w 1503143"/>
                <a:gd name="connsiteY3" fmla="*/ 123978 h 1239778"/>
                <a:gd name="connsiteX4" fmla="*/ 1503143 w 1503143"/>
                <a:gd name="connsiteY4" fmla="*/ 1115800 h 1239778"/>
                <a:gd name="connsiteX5" fmla="*/ 1379165 w 1503143"/>
                <a:gd name="connsiteY5" fmla="*/ 1239778 h 1239778"/>
                <a:gd name="connsiteX6" fmla="*/ 123978 w 1503143"/>
                <a:gd name="connsiteY6" fmla="*/ 1239778 h 1239778"/>
                <a:gd name="connsiteX7" fmla="*/ 0 w 1503143"/>
                <a:gd name="connsiteY7" fmla="*/ 1115800 h 1239778"/>
                <a:gd name="connsiteX8" fmla="*/ 0 w 1503143"/>
                <a:gd name="connsiteY8" fmla="*/ 123978 h 123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3143" h="1239778">
                  <a:moveTo>
                    <a:pt x="0" y="123978"/>
                  </a:moveTo>
                  <a:cubicBezTo>
                    <a:pt x="0" y="55507"/>
                    <a:pt x="55507" y="0"/>
                    <a:pt x="123978" y="0"/>
                  </a:cubicBezTo>
                  <a:lnTo>
                    <a:pt x="1379165" y="0"/>
                  </a:lnTo>
                  <a:cubicBezTo>
                    <a:pt x="1447636" y="0"/>
                    <a:pt x="1503143" y="55507"/>
                    <a:pt x="1503143" y="123978"/>
                  </a:cubicBezTo>
                  <a:lnTo>
                    <a:pt x="1503143" y="1115800"/>
                  </a:lnTo>
                  <a:cubicBezTo>
                    <a:pt x="1503143" y="1184271"/>
                    <a:pt x="1447636" y="1239778"/>
                    <a:pt x="1379165" y="1239778"/>
                  </a:cubicBezTo>
                  <a:lnTo>
                    <a:pt x="123978" y="1239778"/>
                  </a:lnTo>
                  <a:cubicBezTo>
                    <a:pt x="55507" y="1239778"/>
                    <a:pt x="0" y="1184271"/>
                    <a:pt x="0" y="1115800"/>
                  </a:cubicBezTo>
                  <a:lnTo>
                    <a:pt x="0" y="123978"/>
                  </a:lnTo>
                  <a:close/>
                </a:path>
              </a:pathLst>
            </a:custGeom>
            <a:ln>
              <a:solidFill>
                <a:schemeClr val="accent4"/>
              </a:solidFill>
            </a:ln>
          </p:spPr>
          <p:style>
            <a:lnRef idx="2">
              <a:schemeClr val="accent2">
                <a:shade val="80000"/>
                <a:hueOff val="442581"/>
                <a:satOff val="-53162"/>
                <a:lumOff val="36704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9011" tIns="324677" rIns="59011" bIns="59012" numCol="1" spcCol="1270" anchor="t" anchorCtr="0">
              <a:noAutofit/>
            </a:bodyPr>
            <a:lstStyle/>
            <a:p>
              <a:pPr marL="171450" marR="0" lvl="1" indent="-171450" algn="l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Average $/kW over 5-yr analysis period</a:t>
              </a:r>
            </a:p>
            <a:p>
              <a:pPr marL="171450" marR="0" lvl="1" indent="-171450" algn="l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C0C0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Escalate beyond analysis period with assumed escalation rate</a:t>
              </a:r>
            </a:p>
            <a:p>
              <a:pPr marL="114300" marR="0" lvl="1" indent="-11430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6D9C61E-7FCF-4F5B-A514-B961FCE81DE3}"/>
                </a:ext>
              </a:extLst>
            </p:cNvPr>
            <p:cNvSpPr/>
            <p:nvPr/>
          </p:nvSpPr>
          <p:spPr>
            <a:xfrm>
              <a:off x="10304459" y="2345426"/>
              <a:ext cx="1336127" cy="531333"/>
            </a:xfrm>
            <a:custGeom>
              <a:avLst/>
              <a:gdLst>
                <a:gd name="connsiteX0" fmla="*/ 0 w 1336127"/>
                <a:gd name="connsiteY0" fmla="*/ 53133 h 531333"/>
                <a:gd name="connsiteX1" fmla="*/ 53133 w 1336127"/>
                <a:gd name="connsiteY1" fmla="*/ 0 h 531333"/>
                <a:gd name="connsiteX2" fmla="*/ 1282994 w 1336127"/>
                <a:gd name="connsiteY2" fmla="*/ 0 h 531333"/>
                <a:gd name="connsiteX3" fmla="*/ 1336127 w 1336127"/>
                <a:gd name="connsiteY3" fmla="*/ 53133 h 531333"/>
                <a:gd name="connsiteX4" fmla="*/ 1336127 w 1336127"/>
                <a:gd name="connsiteY4" fmla="*/ 478200 h 531333"/>
                <a:gd name="connsiteX5" fmla="*/ 1282994 w 1336127"/>
                <a:gd name="connsiteY5" fmla="*/ 531333 h 531333"/>
                <a:gd name="connsiteX6" fmla="*/ 53133 w 1336127"/>
                <a:gd name="connsiteY6" fmla="*/ 531333 h 531333"/>
                <a:gd name="connsiteX7" fmla="*/ 0 w 1336127"/>
                <a:gd name="connsiteY7" fmla="*/ 478200 h 531333"/>
                <a:gd name="connsiteX8" fmla="*/ 0 w 1336127"/>
                <a:gd name="connsiteY8" fmla="*/ 53133 h 53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6127" h="531333">
                  <a:moveTo>
                    <a:pt x="0" y="53133"/>
                  </a:moveTo>
                  <a:cubicBezTo>
                    <a:pt x="0" y="23788"/>
                    <a:pt x="23788" y="0"/>
                    <a:pt x="53133" y="0"/>
                  </a:cubicBezTo>
                  <a:lnTo>
                    <a:pt x="1282994" y="0"/>
                  </a:lnTo>
                  <a:cubicBezTo>
                    <a:pt x="1312339" y="0"/>
                    <a:pt x="1336127" y="23788"/>
                    <a:pt x="1336127" y="53133"/>
                  </a:cubicBezTo>
                  <a:lnTo>
                    <a:pt x="1336127" y="478200"/>
                  </a:lnTo>
                  <a:cubicBezTo>
                    <a:pt x="1336127" y="507545"/>
                    <a:pt x="1312339" y="531333"/>
                    <a:pt x="1282994" y="531333"/>
                  </a:cubicBezTo>
                  <a:lnTo>
                    <a:pt x="53133" y="531333"/>
                  </a:lnTo>
                  <a:cubicBezTo>
                    <a:pt x="23788" y="531333"/>
                    <a:pt x="0" y="507545"/>
                    <a:pt x="0" y="478200"/>
                  </a:cubicBezTo>
                  <a:lnTo>
                    <a:pt x="0" y="53133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shade val="80000"/>
                <a:hueOff val="442581"/>
                <a:satOff val="-53162"/>
                <a:lumOff val="3670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327" tIns="32072" rIns="40327" bIns="32072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6. Summarize by Year and Escalate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BF67C97A-133D-CDFC-0D0B-CCF841F8F85E}"/>
              </a:ext>
            </a:extLst>
          </p:cNvPr>
          <p:cNvSpPr txBox="1"/>
          <p:nvPr/>
        </p:nvSpPr>
        <p:spPr>
          <a:xfrm>
            <a:off x="569412" y="1454397"/>
            <a:ext cx="2417789" cy="2174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Historical Process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18E5EC-4260-A1DB-9CB0-F311E715FBC4}"/>
              </a:ext>
            </a:extLst>
          </p:cNvPr>
          <p:cNvSpPr txBox="1"/>
          <p:nvPr/>
        </p:nvSpPr>
        <p:spPr>
          <a:xfrm>
            <a:off x="5637229" y="2974156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409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7C152-EB0D-EB53-3CCB-E65CF87E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495301"/>
            <a:ext cx="11125201" cy="596417"/>
          </a:xfrm>
        </p:spPr>
        <p:txBody>
          <a:bodyPr>
            <a:normAutofit/>
          </a:bodyPr>
          <a:lstStyle/>
          <a:p>
            <a:r>
              <a:rPr lang="en-US" dirty="0"/>
              <a:t>Emerging Trends Requiring New Approach for Distribution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75B73-5BBA-94E4-ED55-AADB02502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95425"/>
            <a:ext cx="11125200" cy="4135757"/>
          </a:xfrm>
        </p:spPr>
        <p:txBody>
          <a:bodyPr>
            <a:normAutofit/>
          </a:bodyPr>
          <a:lstStyle/>
          <a:p>
            <a:pPr lvl="1"/>
            <a:r>
              <a:rPr lang="en-US" sz="1800" dirty="0"/>
              <a:t>Anticipated Electrification</a:t>
            </a:r>
          </a:p>
          <a:p>
            <a:pPr lvl="2"/>
            <a:r>
              <a:rPr lang="en-US" sz="1600" dirty="0"/>
              <a:t>Expected to produce distribution peaks across year</a:t>
            </a:r>
          </a:p>
          <a:p>
            <a:pPr lvl="4"/>
            <a:r>
              <a:rPr lang="en-US" sz="1200" dirty="0"/>
              <a:t>Winter Peaks due to space heating electrification - Peaks across year due to water heating and process heating electrification</a:t>
            </a:r>
          </a:p>
          <a:p>
            <a:pPr lvl="4"/>
            <a:r>
              <a:rPr lang="en-US" sz="1200" dirty="0"/>
              <a:t>Impact of peak increase (5 kW or greater) larger than historical reduction from energy efficiency – Large impacts on distribution system</a:t>
            </a:r>
          </a:p>
          <a:p>
            <a:pPr lvl="4"/>
            <a:r>
              <a:rPr lang="en-US" sz="1200" dirty="0"/>
              <a:t>Requires Hourly Analysis across Year (8760)</a:t>
            </a:r>
          </a:p>
          <a:p>
            <a:pPr lvl="2"/>
            <a:r>
              <a:rPr lang="en-US" sz="1600" dirty="0"/>
              <a:t>Significant Increase in Long-Term Electric Sales Growth</a:t>
            </a:r>
          </a:p>
          <a:p>
            <a:pPr lvl="4"/>
            <a:r>
              <a:rPr lang="en-US" sz="1200" dirty="0"/>
              <a:t>Historical growth (1-3%) and Energy Efficiency reduction (1-3%) | Future growth (3-6%) and Energy Efficiency reduction (1-2%)</a:t>
            </a:r>
          </a:p>
          <a:p>
            <a:pPr lvl="4"/>
            <a:r>
              <a:rPr lang="en-US" sz="1200" dirty="0"/>
              <a:t>Escalation of short-term impacts (5-years) not good proxy of long-term impacts due to threshold capacity of distribution nodes</a:t>
            </a:r>
          </a:p>
          <a:p>
            <a:pPr lvl="1"/>
            <a:r>
              <a:rPr lang="en-US" sz="1800" dirty="0"/>
              <a:t>Improved Data Available and Accessible</a:t>
            </a:r>
          </a:p>
          <a:p>
            <a:pPr lvl="2"/>
            <a:r>
              <a:rPr lang="en-US" sz="1600" dirty="0"/>
              <a:t>LoadSEER improvements – forecasts of load at distribution nodes – propensity models of electrification adoption</a:t>
            </a:r>
          </a:p>
          <a:p>
            <a:pPr lvl="2"/>
            <a:r>
              <a:rPr lang="en-US" sz="1600" dirty="0"/>
              <a:t>Tools to process large datasets emerging – Python code – Larger Excel spreadsheets</a:t>
            </a:r>
          </a:p>
          <a:p>
            <a:pPr lvl="2"/>
            <a:endParaRPr lang="en-US" sz="1600" dirty="0"/>
          </a:p>
          <a:p>
            <a:pPr lvl="1"/>
            <a:endParaRPr lang="en-US" sz="1800" dirty="0"/>
          </a:p>
          <a:p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9A6C9-EF41-A7B1-560C-D709F9C28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62901" y="6400801"/>
            <a:ext cx="3695700" cy="3206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8EEE2-36F2-465F-AD6A-DD1699CB9FE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05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7C152-EB0D-EB53-3CCB-E65CF87E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495301"/>
            <a:ext cx="11125201" cy="596417"/>
          </a:xfrm>
        </p:spPr>
        <p:txBody>
          <a:bodyPr>
            <a:normAutofit/>
          </a:bodyPr>
          <a:lstStyle/>
          <a:p>
            <a:r>
              <a:rPr lang="en-US" dirty="0"/>
              <a:t>Proposed Temporal Distribution Study vs Historical Study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9A6C9-EF41-A7B1-560C-D709F9C28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62901" y="6400801"/>
            <a:ext cx="3695700" cy="3206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8EEE2-36F2-465F-AD6A-DD1699CB9FE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8B6A0E-CA72-6269-63D7-FACC6C985B2A}"/>
              </a:ext>
            </a:extLst>
          </p:cNvPr>
          <p:cNvSpPr/>
          <p:nvPr/>
        </p:nvSpPr>
        <p:spPr>
          <a:xfrm>
            <a:off x="454458" y="2608772"/>
            <a:ext cx="2072842" cy="2767295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HISTORICAL METHOD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5-yr forecast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Estimated at the hour of total distribution system annual peak (kW)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Estimated for each node (Feeder or Bank)</a:t>
            </a:r>
          </a:p>
          <a:p>
            <a:pPr marL="57150" marR="0" lvl="1" indent="-5715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2BEE8A3-A73B-C5AA-93F3-91495B90D869}"/>
              </a:ext>
            </a:extLst>
          </p:cNvPr>
          <p:cNvSpPr/>
          <p:nvPr/>
        </p:nvSpPr>
        <p:spPr>
          <a:xfrm>
            <a:off x="1982222" y="1465264"/>
            <a:ext cx="1294108" cy="879205"/>
          </a:xfrm>
          <a:custGeom>
            <a:avLst/>
            <a:gdLst>
              <a:gd name="connsiteX0" fmla="*/ 0 w 1336127"/>
              <a:gd name="connsiteY0" fmla="*/ 53133 h 531333"/>
              <a:gd name="connsiteX1" fmla="*/ 53133 w 1336127"/>
              <a:gd name="connsiteY1" fmla="*/ 0 h 531333"/>
              <a:gd name="connsiteX2" fmla="*/ 1282994 w 1336127"/>
              <a:gd name="connsiteY2" fmla="*/ 0 h 531333"/>
              <a:gd name="connsiteX3" fmla="*/ 1336127 w 1336127"/>
              <a:gd name="connsiteY3" fmla="*/ 53133 h 531333"/>
              <a:gd name="connsiteX4" fmla="*/ 1336127 w 1336127"/>
              <a:gd name="connsiteY4" fmla="*/ 478200 h 531333"/>
              <a:gd name="connsiteX5" fmla="*/ 1282994 w 1336127"/>
              <a:gd name="connsiteY5" fmla="*/ 531333 h 531333"/>
              <a:gd name="connsiteX6" fmla="*/ 53133 w 1336127"/>
              <a:gd name="connsiteY6" fmla="*/ 531333 h 531333"/>
              <a:gd name="connsiteX7" fmla="*/ 0 w 1336127"/>
              <a:gd name="connsiteY7" fmla="*/ 478200 h 531333"/>
              <a:gd name="connsiteX8" fmla="*/ 0 w 1336127"/>
              <a:gd name="connsiteY8" fmla="*/ 53133 h 531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6127" h="531333">
                <a:moveTo>
                  <a:pt x="0" y="53133"/>
                </a:moveTo>
                <a:cubicBezTo>
                  <a:pt x="0" y="23788"/>
                  <a:pt x="23788" y="0"/>
                  <a:pt x="53133" y="0"/>
                </a:cubicBezTo>
                <a:lnTo>
                  <a:pt x="1282994" y="0"/>
                </a:lnTo>
                <a:cubicBezTo>
                  <a:pt x="1312339" y="0"/>
                  <a:pt x="1336127" y="23788"/>
                  <a:pt x="1336127" y="53133"/>
                </a:cubicBezTo>
                <a:lnTo>
                  <a:pt x="1336127" y="478200"/>
                </a:lnTo>
                <a:cubicBezTo>
                  <a:pt x="1336127" y="507545"/>
                  <a:pt x="1312339" y="531333"/>
                  <a:pt x="1282994" y="531333"/>
                </a:cubicBezTo>
                <a:lnTo>
                  <a:pt x="53133" y="531333"/>
                </a:lnTo>
                <a:cubicBezTo>
                  <a:pt x="23788" y="531333"/>
                  <a:pt x="0" y="507545"/>
                  <a:pt x="0" y="478200"/>
                </a:cubicBezTo>
                <a:lnTo>
                  <a:pt x="0" y="53133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327" tIns="32072" rIns="40327" bIns="32072" numCol="1" spcCol="1270" anchor="ctr" anchorCtr="0">
            <a:noAutofit/>
          </a:bodyPr>
          <a:lstStyle/>
          <a:p>
            <a:pPr marL="0" marR="0" lvl="0" indent="0" algn="ctr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 Forecast Load on Distribution System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12B128C-F083-D08E-A2A8-F1B8E03313B1}"/>
              </a:ext>
            </a:extLst>
          </p:cNvPr>
          <p:cNvSpPr/>
          <p:nvPr/>
        </p:nvSpPr>
        <p:spPr>
          <a:xfrm>
            <a:off x="7886701" y="1480908"/>
            <a:ext cx="1294108" cy="879205"/>
          </a:xfrm>
          <a:custGeom>
            <a:avLst/>
            <a:gdLst>
              <a:gd name="connsiteX0" fmla="*/ 0 w 1336127"/>
              <a:gd name="connsiteY0" fmla="*/ 53133 h 531333"/>
              <a:gd name="connsiteX1" fmla="*/ 53133 w 1336127"/>
              <a:gd name="connsiteY1" fmla="*/ 0 h 531333"/>
              <a:gd name="connsiteX2" fmla="*/ 1282994 w 1336127"/>
              <a:gd name="connsiteY2" fmla="*/ 0 h 531333"/>
              <a:gd name="connsiteX3" fmla="*/ 1336127 w 1336127"/>
              <a:gd name="connsiteY3" fmla="*/ 53133 h 531333"/>
              <a:gd name="connsiteX4" fmla="*/ 1336127 w 1336127"/>
              <a:gd name="connsiteY4" fmla="*/ 478200 h 531333"/>
              <a:gd name="connsiteX5" fmla="*/ 1282994 w 1336127"/>
              <a:gd name="connsiteY5" fmla="*/ 531333 h 531333"/>
              <a:gd name="connsiteX6" fmla="*/ 53133 w 1336127"/>
              <a:gd name="connsiteY6" fmla="*/ 531333 h 531333"/>
              <a:gd name="connsiteX7" fmla="*/ 0 w 1336127"/>
              <a:gd name="connsiteY7" fmla="*/ 478200 h 531333"/>
              <a:gd name="connsiteX8" fmla="*/ 0 w 1336127"/>
              <a:gd name="connsiteY8" fmla="*/ 53133 h 531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6127" h="531333">
                <a:moveTo>
                  <a:pt x="0" y="53133"/>
                </a:moveTo>
                <a:cubicBezTo>
                  <a:pt x="0" y="23788"/>
                  <a:pt x="23788" y="0"/>
                  <a:pt x="53133" y="0"/>
                </a:cubicBezTo>
                <a:lnTo>
                  <a:pt x="1282994" y="0"/>
                </a:lnTo>
                <a:cubicBezTo>
                  <a:pt x="1312339" y="0"/>
                  <a:pt x="1336127" y="23788"/>
                  <a:pt x="1336127" y="53133"/>
                </a:cubicBezTo>
                <a:lnTo>
                  <a:pt x="1336127" y="478200"/>
                </a:lnTo>
                <a:cubicBezTo>
                  <a:pt x="1336127" y="507545"/>
                  <a:pt x="1312339" y="531333"/>
                  <a:pt x="1282994" y="531333"/>
                </a:cubicBezTo>
                <a:lnTo>
                  <a:pt x="53133" y="531333"/>
                </a:lnTo>
                <a:cubicBezTo>
                  <a:pt x="23788" y="531333"/>
                  <a:pt x="0" y="507545"/>
                  <a:pt x="0" y="478200"/>
                </a:cubicBezTo>
                <a:lnTo>
                  <a:pt x="0" y="53133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shade val="80000"/>
              <a:hueOff val="88516"/>
              <a:satOff val="-10632"/>
              <a:lumOff val="734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327" tIns="32072" rIns="40327" bIns="32072" numCol="1" spcCol="1270" anchor="ctr" anchorCtr="0">
            <a:noAutofit/>
          </a:bodyPr>
          <a:lstStyle/>
          <a:p>
            <a:pPr marL="0" marR="0" lvl="0" indent="0" algn="ctr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 Determine the Impact of DSM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D0CD410-3A4F-95B1-0694-C84C40443F5A}"/>
              </a:ext>
            </a:extLst>
          </p:cNvPr>
          <p:cNvSpPr/>
          <p:nvPr/>
        </p:nvSpPr>
        <p:spPr>
          <a:xfrm>
            <a:off x="2793730" y="2639446"/>
            <a:ext cx="2072842" cy="2736621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PROPOSED METHOD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25-yr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forecast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Estimated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each hour of year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Estimated for each node (Feeder or Bank)</a:t>
            </a:r>
          </a:p>
          <a:p>
            <a:pPr marL="57150" marR="0" lvl="1" indent="-5715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A04CB64-5472-80D6-31F1-7564AF05DD38}"/>
              </a:ext>
            </a:extLst>
          </p:cNvPr>
          <p:cNvSpPr/>
          <p:nvPr/>
        </p:nvSpPr>
        <p:spPr>
          <a:xfrm>
            <a:off x="8648430" y="2573792"/>
            <a:ext cx="2909754" cy="2736621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PROPOSED METHOD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Includes Energy Efficiency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 Electrification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Estimated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each hour of the year based on loadshape of total EE and EFS portfolios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Impact spread across distribution nodes  by constant % of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hourly reduction or load increase</a:t>
            </a:r>
          </a:p>
          <a:p>
            <a:pPr marL="57150" marR="0" lvl="1" indent="-5715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EBB4C65-01BB-933D-793F-B6CEAC3BFE26}"/>
              </a:ext>
            </a:extLst>
          </p:cNvPr>
          <p:cNvSpPr/>
          <p:nvPr/>
        </p:nvSpPr>
        <p:spPr>
          <a:xfrm>
            <a:off x="5813858" y="2543118"/>
            <a:ext cx="2580841" cy="2767295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HISTORICAL METHOD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Limited to Energy Efficiency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Estimated at the hour of total distribution system annual peak (kW)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Impact spread across distribution nodes  by constant % of peak reduction</a:t>
            </a:r>
          </a:p>
          <a:p>
            <a:pPr marL="57150" marR="0" lvl="1" indent="-5715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538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7C152-EB0D-EB53-3CCB-E65CF87E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495301"/>
            <a:ext cx="11125201" cy="596417"/>
          </a:xfrm>
        </p:spPr>
        <p:txBody>
          <a:bodyPr>
            <a:normAutofit/>
          </a:bodyPr>
          <a:lstStyle/>
          <a:p>
            <a:r>
              <a:rPr lang="en-US" dirty="0"/>
              <a:t>Proposed Temporal Distribution Study vs Historical Study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9A6C9-EF41-A7B1-560C-D709F9C28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62901" y="6400801"/>
            <a:ext cx="3695700" cy="3206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8EEE2-36F2-465F-AD6A-DD1699CB9FE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8B6A0E-CA72-6269-63D7-FACC6C985B2A}"/>
              </a:ext>
            </a:extLst>
          </p:cNvPr>
          <p:cNvSpPr/>
          <p:nvPr/>
        </p:nvSpPr>
        <p:spPr>
          <a:xfrm>
            <a:off x="454457" y="2608772"/>
            <a:ext cx="2425969" cy="3408392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HISTORICAL METHOD</a:t>
            </a:r>
          </a:p>
          <a:p>
            <a:pPr marL="171450" marR="0" lvl="1" indent="-17145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Annual Analysis</a:t>
            </a:r>
          </a:p>
          <a:p>
            <a:pPr marL="171450" marR="0" lvl="1" indent="-17145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Based on rated capacity of node</a:t>
            </a:r>
          </a:p>
          <a:p>
            <a:pPr marL="171450" marR="0" lvl="1" indent="-17145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If load w/o EE exceeds capacity and load w/ EE less than capacity = EE Avoided Mitigation  </a:t>
            </a:r>
          </a:p>
          <a:p>
            <a:pPr marL="57150" marR="0" lvl="1" indent="-5715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2BEE8A3-A73B-C5AA-93F3-91495B90D869}"/>
              </a:ext>
            </a:extLst>
          </p:cNvPr>
          <p:cNvSpPr/>
          <p:nvPr/>
        </p:nvSpPr>
        <p:spPr>
          <a:xfrm>
            <a:off x="2364137" y="1479579"/>
            <a:ext cx="1294108" cy="879205"/>
          </a:xfrm>
          <a:custGeom>
            <a:avLst/>
            <a:gdLst>
              <a:gd name="connsiteX0" fmla="*/ 0 w 1336127"/>
              <a:gd name="connsiteY0" fmla="*/ 53133 h 531333"/>
              <a:gd name="connsiteX1" fmla="*/ 53133 w 1336127"/>
              <a:gd name="connsiteY1" fmla="*/ 0 h 531333"/>
              <a:gd name="connsiteX2" fmla="*/ 1282994 w 1336127"/>
              <a:gd name="connsiteY2" fmla="*/ 0 h 531333"/>
              <a:gd name="connsiteX3" fmla="*/ 1336127 w 1336127"/>
              <a:gd name="connsiteY3" fmla="*/ 53133 h 531333"/>
              <a:gd name="connsiteX4" fmla="*/ 1336127 w 1336127"/>
              <a:gd name="connsiteY4" fmla="*/ 478200 h 531333"/>
              <a:gd name="connsiteX5" fmla="*/ 1282994 w 1336127"/>
              <a:gd name="connsiteY5" fmla="*/ 531333 h 531333"/>
              <a:gd name="connsiteX6" fmla="*/ 53133 w 1336127"/>
              <a:gd name="connsiteY6" fmla="*/ 531333 h 531333"/>
              <a:gd name="connsiteX7" fmla="*/ 0 w 1336127"/>
              <a:gd name="connsiteY7" fmla="*/ 478200 h 531333"/>
              <a:gd name="connsiteX8" fmla="*/ 0 w 1336127"/>
              <a:gd name="connsiteY8" fmla="*/ 53133 h 531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6127" h="531333">
                <a:moveTo>
                  <a:pt x="0" y="53133"/>
                </a:moveTo>
                <a:cubicBezTo>
                  <a:pt x="0" y="23788"/>
                  <a:pt x="23788" y="0"/>
                  <a:pt x="53133" y="0"/>
                </a:cubicBezTo>
                <a:lnTo>
                  <a:pt x="1282994" y="0"/>
                </a:lnTo>
                <a:cubicBezTo>
                  <a:pt x="1312339" y="0"/>
                  <a:pt x="1336127" y="23788"/>
                  <a:pt x="1336127" y="53133"/>
                </a:cubicBezTo>
                <a:lnTo>
                  <a:pt x="1336127" y="478200"/>
                </a:lnTo>
                <a:cubicBezTo>
                  <a:pt x="1336127" y="507545"/>
                  <a:pt x="1312339" y="531333"/>
                  <a:pt x="1282994" y="531333"/>
                </a:cubicBezTo>
                <a:lnTo>
                  <a:pt x="53133" y="531333"/>
                </a:lnTo>
                <a:cubicBezTo>
                  <a:pt x="23788" y="531333"/>
                  <a:pt x="0" y="507545"/>
                  <a:pt x="0" y="478200"/>
                </a:cubicBezTo>
                <a:lnTo>
                  <a:pt x="0" y="53133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327" tIns="32072" rIns="40327" bIns="32072" numCol="1" spcCol="1270" anchor="ctr" anchorCtr="0">
            <a:noAutofit/>
          </a:bodyPr>
          <a:lstStyle/>
          <a:p>
            <a:pPr marL="0" marR="0" lvl="0" indent="0" algn="ctr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3. Determine Mitigations Impacted by DSM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12B128C-F083-D08E-A2A8-F1B8E03313B1}"/>
              </a:ext>
            </a:extLst>
          </p:cNvPr>
          <p:cNvSpPr/>
          <p:nvPr/>
        </p:nvSpPr>
        <p:spPr>
          <a:xfrm>
            <a:off x="7886701" y="1480908"/>
            <a:ext cx="1294108" cy="879205"/>
          </a:xfrm>
          <a:custGeom>
            <a:avLst/>
            <a:gdLst>
              <a:gd name="connsiteX0" fmla="*/ 0 w 1336127"/>
              <a:gd name="connsiteY0" fmla="*/ 53133 h 531333"/>
              <a:gd name="connsiteX1" fmla="*/ 53133 w 1336127"/>
              <a:gd name="connsiteY1" fmla="*/ 0 h 531333"/>
              <a:gd name="connsiteX2" fmla="*/ 1282994 w 1336127"/>
              <a:gd name="connsiteY2" fmla="*/ 0 h 531333"/>
              <a:gd name="connsiteX3" fmla="*/ 1336127 w 1336127"/>
              <a:gd name="connsiteY3" fmla="*/ 53133 h 531333"/>
              <a:gd name="connsiteX4" fmla="*/ 1336127 w 1336127"/>
              <a:gd name="connsiteY4" fmla="*/ 478200 h 531333"/>
              <a:gd name="connsiteX5" fmla="*/ 1282994 w 1336127"/>
              <a:gd name="connsiteY5" fmla="*/ 531333 h 531333"/>
              <a:gd name="connsiteX6" fmla="*/ 53133 w 1336127"/>
              <a:gd name="connsiteY6" fmla="*/ 531333 h 531333"/>
              <a:gd name="connsiteX7" fmla="*/ 0 w 1336127"/>
              <a:gd name="connsiteY7" fmla="*/ 478200 h 531333"/>
              <a:gd name="connsiteX8" fmla="*/ 0 w 1336127"/>
              <a:gd name="connsiteY8" fmla="*/ 53133 h 531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6127" h="531333">
                <a:moveTo>
                  <a:pt x="0" y="53133"/>
                </a:moveTo>
                <a:cubicBezTo>
                  <a:pt x="0" y="23788"/>
                  <a:pt x="23788" y="0"/>
                  <a:pt x="53133" y="0"/>
                </a:cubicBezTo>
                <a:lnTo>
                  <a:pt x="1282994" y="0"/>
                </a:lnTo>
                <a:cubicBezTo>
                  <a:pt x="1312339" y="0"/>
                  <a:pt x="1336127" y="23788"/>
                  <a:pt x="1336127" y="53133"/>
                </a:cubicBezTo>
                <a:lnTo>
                  <a:pt x="1336127" y="478200"/>
                </a:lnTo>
                <a:cubicBezTo>
                  <a:pt x="1336127" y="507545"/>
                  <a:pt x="1312339" y="531333"/>
                  <a:pt x="1282994" y="531333"/>
                </a:cubicBezTo>
                <a:lnTo>
                  <a:pt x="53133" y="531333"/>
                </a:lnTo>
                <a:cubicBezTo>
                  <a:pt x="23788" y="531333"/>
                  <a:pt x="0" y="507545"/>
                  <a:pt x="0" y="478200"/>
                </a:cubicBezTo>
                <a:lnTo>
                  <a:pt x="0" y="53133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shade val="80000"/>
              <a:hueOff val="88516"/>
              <a:satOff val="-10632"/>
              <a:lumOff val="734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327" tIns="32072" rIns="40327" bIns="32072" numCol="1" spcCol="1270" anchor="ctr" anchorCtr="0">
            <a:noAutofit/>
          </a:bodyPr>
          <a:lstStyle/>
          <a:p>
            <a:pPr marL="0" marR="0" lvl="0" indent="0" algn="ctr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4. Determine Value of Avoided Mitigations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D0CD410-3A4F-95B1-0694-C84C40443F5A}"/>
              </a:ext>
            </a:extLst>
          </p:cNvPr>
          <p:cNvSpPr/>
          <p:nvPr/>
        </p:nvSpPr>
        <p:spPr>
          <a:xfrm>
            <a:off x="3134157" y="2624108"/>
            <a:ext cx="2425969" cy="3408392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PROPOSED METHOD</a:t>
            </a:r>
          </a:p>
          <a:p>
            <a:pPr marL="171450" marR="0" lvl="1" indent="-17145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Hourly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Analysis</a:t>
            </a:r>
          </a:p>
          <a:p>
            <a:pPr marL="171450" marR="0" lvl="1" indent="-17145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Based on rated capacity of node</a:t>
            </a:r>
          </a:p>
          <a:p>
            <a:pPr marL="171450" marR="0" lvl="1" indent="-17145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If load w/o EE exceeds capacity and load w/ EE less than capacity = EE Avoided Mitigation  </a:t>
            </a:r>
          </a:p>
          <a:p>
            <a:pPr marL="171450" marR="0" lvl="1" indent="-17145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If load w/ EFS exceeds capacity and load w/o EFS less than capacity = EFS Required Mitigation</a:t>
            </a:r>
          </a:p>
          <a:p>
            <a:pPr marL="57150" marR="0" lvl="1" indent="-5715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A04CB64-5472-80D6-31F1-7564AF05DD38}"/>
              </a:ext>
            </a:extLst>
          </p:cNvPr>
          <p:cNvSpPr/>
          <p:nvPr/>
        </p:nvSpPr>
        <p:spPr>
          <a:xfrm>
            <a:off x="8762730" y="2654782"/>
            <a:ext cx="2580841" cy="2736621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PROPOSED METHOD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IDetermine cost of mitigation options (switching, replace bank, new feeder, etc.)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Determine probability of each mitigation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Calculate probabilistic cost for Banks and Feeders</a:t>
            </a:r>
          </a:p>
          <a:p>
            <a:pPr marL="57150" marR="0" lvl="1" indent="-5715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EBB4C65-01BB-933D-793F-B6CEAC3BFE26}"/>
              </a:ext>
            </a:extLst>
          </p:cNvPr>
          <p:cNvSpPr/>
          <p:nvPr/>
        </p:nvSpPr>
        <p:spPr>
          <a:xfrm>
            <a:off x="5928158" y="2624108"/>
            <a:ext cx="2580841" cy="2767295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HISTORICAL METHOD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Determine cost of mitigation options (switching, replace bank, new feeder, etc.)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Determine probability of each mitigation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Calculate probabilistic cost for Banks and Feeders</a:t>
            </a:r>
          </a:p>
          <a:p>
            <a:pPr marL="0" marR="0" lvl="1" indent="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393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7C152-EB0D-EB53-3CCB-E65CF87E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495301"/>
            <a:ext cx="11125201" cy="596417"/>
          </a:xfrm>
        </p:spPr>
        <p:txBody>
          <a:bodyPr>
            <a:normAutofit/>
          </a:bodyPr>
          <a:lstStyle/>
          <a:p>
            <a:r>
              <a:rPr lang="en-US" dirty="0"/>
              <a:t>Proposed Temporal Distribution Study vs Historical Study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9A6C9-EF41-A7B1-560C-D709F9C28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62901" y="6400801"/>
            <a:ext cx="3695700" cy="3206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8EEE2-36F2-465F-AD6A-DD1699CB9FE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8B6A0E-CA72-6269-63D7-FACC6C985B2A}"/>
              </a:ext>
            </a:extLst>
          </p:cNvPr>
          <p:cNvSpPr/>
          <p:nvPr/>
        </p:nvSpPr>
        <p:spPr>
          <a:xfrm>
            <a:off x="454457" y="2608772"/>
            <a:ext cx="2425969" cy="3408392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HISTORICAL METHOD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Split by Banks and Feeders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Discrete Approach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Continuous Approach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Divide by total cumulative kW to determine $/kW</a:t>
            </a:r>
          </a:p>
          <a:p>
            <a:pPr marL="0" marR="0" lvl="1" indent="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2BEE8A3-A73B-C5AA-93F3-91495B90D869}"/>
              </a:ext>
            </a:extLst>
          </p:cNvPr>
          <p:cNvSpPr/>
          <p:nvPr/>
        </p:nvSpPr>
        <p:spPr>
          <a:xfrm>
            <a:off x="2364137" y="1479579"/>
            <a:ext cx="1294108" cy="879205"/>
          </a:xfrm>
          <a:custGeom>
            <a:avLst/>
            <a:gdLst>
              <a:gd name="connsiteX0" fmla="*/ 0 w 1336127"/>
              <a:gd name="connsiteY0" fmla="*/ 53133 h 531333"/>
              <a:gd name="connsiteX1" fmla="*/ 53133 w 1336127"/>
              <a:gd name="connsiteY1" fmla="*/ 0 h 531333"/>
              <a:gd name="connsiteX2" fmla="*/ 1282994 w 1336127"/>
              <a:gd name="connsiteY2" fmla="*/ 0 h 531333"/>
              <a:gd name="connsiteX3" fmla="*/ 1336127 w 1336127"/>
              <a:gd name="connsiteY3" fmla="*/ 53133 h 531333"/>
              <a:gd name="connsiteX4" fmla="*/ 1336127 w 1336127"/>
              <a:gd name="connsiteY4" fmla="*/ 478200 h 531333"/>
              <a:gd name="connsiteX5" fmla="*/ 1282994 w 1336127"/>
              <a:gd name="connsiteY5" fmla="*/ 531333 h 531333"/>
              <a:gd name="connsiteX6" fmla="*/ 53133 w 1336127"/>
              <a:gd name="connsiteY6" fmla="*/ 531333 h 531333"/>
              <a:gd name="connsiteX7" fmla="*/ 0 w 1336127"/>
              <a:gd name="connsiteY7" fmla="*/ 478200 h 531333"/>
              <a:gd name="connsiteX8" fmla="*/ 0 w 1336127"/>
              <a:gd name="connsiteY8" fmla="*/ 53133 h 531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6127" h="531333">
                <a:moveTo>
                  <a:pt x="0" y="53133"/>
                </a:moveTo>
                <a:cubicBezTo>
                  <a:pt x="0" y="23788"/>
                  <a:pt x="23788" y="0"/>
                  <a:pt x="53133" y="0"/>
                </a:cubicBezTo>
                <a:lnTo>
                  <a:pt x="1282994" y="0"/>
                </a:lnTo>
                <a:cubicBezTo>
                  <a:pt x="1312339" y="0"/>
                  <a:pt x="1336127" y="23788"/>
                  <a:pt x="1336127" y="53133"/>
                </a:cubicBezTo>
                <a:lnTo>
                  <a:pt x="1336127" y="478200"/>
                </a:lnTo>
                <a:cubicBezTo>
                  <a:pt x="1336127" y="507545"/>
                  <a:pt x="1312339" y="531333"/>
                  <a:pt x="1282994" y="531333"/>
                </a:cubicBezTo>
                <a:lnTo>
                  <a:pt x="53133" y="531333"/>
                </a:lnTo>
                <a:cubicBezTo>
                  <a:pt x="23788" y="531333"/>
                  <a:pt x="0" y="507545"/>
                  <a:pt x="0" y="478200"/>
                </a:cubicBezTo>
                <a:lnTo>
                  <a:pt x="0" y="53133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327" tIns="32072" rIns="40327" bIns="32072" numCol="1" spcCol="1270" anchor="ctr" anchorCtr="0">
            <a:noAutofit/>
          </a:bodyPr>
          <a:lstStyle/>
          <a:p>
            <a:pPr marL="0" marR="0" lvl="0" indent="0" algn="ctr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5. Apply Mitigation Costs to Avoided Mitigations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12B128C-F083-D08E-A2A8-F1B8E03313B1}"/>
              </a:ext>
            </a:extLst>
          </p:cNvPr>
          <p:cNvSpPr/>
          <p:nvPr/>
        </p:nvSpPr>
        <p:spPr>
          <a:xfrm>
            <a:off x="7886701" y="1480908"/>
            <a:ext cx="1294108" cy="879205"/>
          </a:xfrm>
          <a:custGeom>
            <a:avLst/>
            <a:gdLst>
              <a:gd name="connsiteX0" fmla="*/ 0 w 1336127"/>
              <a:gd name="connsiteY0" fmla="*/ 53133 h 531333"/>
              <a:gd name="connsiteX1" fmla="*/ 53133 w 1336127"/>
              <a:gd name="connsiteY1" fmla="*/ 0 h 531333"/>
              <a:gd name="connsiteX2" fmla="*/ 1282994 w 1336127"/>
              <a:gd name="connsiteY2" fmla="*/ 0 h 531333"/>
              <a:gd name="connsiteX3" fmla="*/ 1336127 w 1336127"/>
              <a:gd name="connsiteY3" fmla="*/ 53133 h 531333"/>
              <a:gd name="connsiteX4" fmla="*/ 1336127 w 1336127"/>
              <a:gd name="connsiteY4" fmla="*/ 478200 h 531333"/>
              <a:gd name="connsiteX5" fmla="*/ 1282994 w 1336127"/>
              <a:gd name="connsiteY5" fmla="*/ 531333 h 531333"/>
              <a:gd name="connsiteX6" fmla="*/ 53133 w 1336127"/>
              <a:gd name="connsiteY6" fmla="*/ 531333 h 531333"/>
              <a:gd name="connsiteX7" fmla="*/ 0 w 1336127"/>
              <a:gd name="connsiteY7" fmla="*/ 478200 h 531333"/>
              <a:gd name="connsiteX8" fmla="*/ 0 w 1336127"/>
              <a:gd name="connsiteY8" fmla="*/ 53133 h 531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6127" h="531333">
                <a:moveTo>
                  <a:pt x="0" y="53133"/>
                </a:moveTo>
                <a:cubicBezTo>
                  <a:pt x="0" y="23788"/>
                  <a:pt x="23788" y="0"/>
                  <a:pt x="53133" y="0"/>
                </a:cubicBezTo>
                <a:lnTo>
                  <a:pt x="1282994" y="0"/>
                </a:lnTo>
                <a:cubicBezTo>
                  <a:pt x="1312339" y="0"/>
                  <a:pt x="1336127" y="23788"/>
                  <a:pt x="1336127" y="53133"/>
                </a:cubicBezTo>
                <a:lnTo>
                  <a:pt x="1336127" y="478200"/>
                </a:lnTo>
                <a:cubicBezTo>
                  <a:pt x="1336127" y="507545"/>
                  <a:pt x="1312339" y="531333"/>
                  <a:pt x="1282994" y="531333"/>
                </a:cubicBezTo>
                <a:lnTo>
                  <a:pt x="53133" y="531333"/>
                </a:lnTo>
                <a:cubicBezTo>
                  <a:pt x="23788" y="531333"/>
                  <a:pt x="0" y="507545"/>
                  <a:pt x="0" y="478200"/>
                </a:cubicBezTo>
                <a:lnTo>
                  <a:pt x="0" y="53133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shade val="80000"/>
              <a:hueOff val="88516"/>
              <a:satOff val="-10632"/>
              <a:lumOff val="734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327" tIns="32072" rIns="40327" bIns="32072" numCol="1" spcCol="1270" anchor="ctr" anchorCtr="0">
            <a:noAutofit/>
          </a:bodyPr>
          <a:lstStyle/>
          <a:p>
            <a:pPr marL="0" marR="0" lvl="0" indent="0" algn="ctr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6. Summarize by Year and Escalate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D0CD410-3A4F-95B1-0694-C84C40443F5A}"/>
              </a:ext>
            </a:extLst>
          </p:cNvPr>
          <p:cNvSpPr/>
          <p:nvPr/>
        </p:nvSpPr>
        <p:spPr>
          <a:xfrm>
            <a:off x="3134157" y="2624108"/>
            <a:ext cx="2425969" cy="3408392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PROPOSED METHOD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Split by Banks and Feeders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Discrete Approach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Continuous Approach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Divide by total cumulative hourly kW reduction (EE) to determine EE $/kW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Divide by total cumulative hourly kW increase (EFS) to determine EFS $/kW </a:t>
            </a:r>
          </a:p>
          <a:p>
            <a:pPr marL="0" marR="0" lvl="1" indent="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A04CB64-5472-80D6-31F1-7564AF05DD38}"/>
              </a:ext>
            </a:extLst>
          </p:cNvPr>
          <p:cNvSpPr/>
          <p:nvPr/>
        </p:nvSpPr>
        <p:spPr>
          <a:xfrm>
            <a:off x="8762730" y="2654782"/>
            <a:ext cx="2580841" cy="2736621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PROPOSED METHOD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Calculate $/kW each hour for 25-year period</a:t>
            </a:r>
          </a:p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57150" marR="0" lvl="1" indent="-5715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EBB4C65-01BB-933D-793F-B6CEAC3BFE26}"/>
              </a:ext>
            </a:extLst>
          </p:cNvPr>
          <p:cNvSpPr/>
          <p:nvPr/>
        </p:nvSpPr>
        <p:spPr>
          <a:xfrm>
            <a:off x="5928158" y="2624108"/>
            <a:ext cx="2580841" cy="2767295"/>
          </a:xfrm>
          <a:custGeom>
            <a:avLst/>
            <a:gdLst>
              <a:gd name="connsiteX0" fmla="*/ 0 w 1503143"/>
              <a:gd name="connsiteY0" fmla="*/ 150314 h 1556467"/>
              <a:gd name="connsiteX1" fmla="*/ 150314 w 1503143"/>
              <a:gd name="connsiteY1" fmla="*/ 0 h 1556467"/>
              <a:gd name="connsiteX2" fmla="*/ 1352829 w 1503143"/>
              <a:gd name="connsiteY2" fmla="*/ 0 h 1556467"/>
              <a:gd name="connsiteX3" fmla="*/ 1503143 w 1503143"/>
              <a:gd name="connsiteY3" fmla="*/ 150314 h 1556467"/>
              <a:gd name="connsiteX4" fmla="*/ 1503143 w 1503143"/>
              <a:gd name="connsiteY4" fmla="*/ 1406153 h 1556467"/>
              <a:gd name="connsiteX5" fmla="*/ 1352829 w 1503143"/>
              <a:gd name="connsiteY5" fmla="*/ 1556467 h 1556467"/>
              <a:gd name="connsiteX6" fmla="*/ 150314 w 1503143"/>
              <a:gd name="connsiteY6" fmla="*/ 1556467 h 1556467"/>
              <a:gd name="connsiteX7" fmla="*/ 0 w 1503143"/>
              <a:gd name="connsiteY7" fmla="*/ 1406153 h 1556467"/>
              <a:gd name="connsiteX8" fmla="*/ 0 w 1503143"/>
              <a:gd name="connsiteY8" fmla="*/ 150314 h 15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143" h="1556467">
                <a:moveTo>
                  <a:pt x="0" y="150314"/>
                </a:moveTo>
                <a:cubicBezTo>
                  <a:pt x="0" y="67298"/>
                  <a:pt x="67298" y="0"/>
                  <a:pt x="150314" y="0"/>
                </a:cubicBezTo>
                <a:lnTo>
                  <a:pt x="1352829" y="0"/>
                </a:lnTo>
                <a:cubicBezTo>
                  <a:pt x="1435845" y="0"/>
                  <a:pt x="1503143" y="67298"/>
                  <a:pt x="1503143" y="150314"/>
                </a:cubicBezTo>
                <a:lnTo>
                  <a:pt x="1503143" y="1406153"/>
                </a:lnTo>
                <a:cubicBezTo>
                  <a:pt x="1503143" y="1489169"/>
                  <a:pt x="1435845" y="1556467"/>
                  <a:pt x="1352829" y="1556467"/>
                </a:cubicBezTo>
                <a:lnTo>
                  <a:pt x="150314" y="1556467"/>
                </a:lnTo>
                <a:cubicBezTo>
                  <a:pt x="67298" y="1556467"/>
                  <a:pt x="0" y="1489169"/>
                  <a:pt x="0" y="1406153"/>
                </a:cubicBezTo>
                <a:lnTo>
                  <a:pt x="0" y="150314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299" tIns="66299" rIns="66299" bIns="399827" numCol="1" spcCol="1270" anchor="t" anchorCtr="0">
            <a:noAutofit/>
          </a:bodyPr>
          <a:lstStyle/>
          <a:p>
            <a:pPr marL="0" marR="0" lvl="1" indent="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HISTORICAL METHOD</a:t>
            </a:r>
          </a:p>
          <a:p>
            <a:pPr marL="171450" marR="0" lvl="1" indent="-17145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Average $/kW over 5-yr analysis period</a:t>
            </a:r>
          </a:p>
          <a:p>
            <a:pPr marL="171450" marR="0" lvl="1" indent="-17145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Escalate beyond analysis period with assumed escalation rate</a:t>
            </a:r>
          </a:p>
          <a:p>
            <a:pPr marL="0" marR="0" lvl="1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1" indent="0" algn="l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057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7C152-EB0D-EB53-3CCB-E65CF87E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495301"/>
            <a:ext cx="11125201" cy="596417"/>
          </a:xfrm>
        </p:spPr>
        <p:txBody>
          <a:bodyPr>
            <a:normAutofit/>
          </a:bodyPr>
          <a:lstStyle/>
          <a:p>
            <a:r>
              <a:rPr lang="en-US" dirty="0"/>
              <a:t>Preliminary Results (PSCo 2030 vs PSCo 2017 Study)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75B73-5BBA-94E4-ED55-AADB02502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4318480"/>
            <a:ext cx="11125200" cy="1312701"/>
          </a:xfrm>
        </p:spPr>
        <p:txBody>
          <a:bodyPr>
            <a:normAutofit/>
          </a:bodyPr>
          <a:lstStyle/>
          <a:p>
            <a:r>
              <a:rPr lang="en-US" sz="1600" dirty="0"/>
              <a:t>2017 Study: $8.89/kW @ Annual System Peak Hour (Hour 4894 in Graphs)</a:t>
            </a:r>
          </a:p>
          <a:p>
            <a:r>
              <a:rPr lang="en-US" sz="1600" dirty="0"/>
              <a:t>2030 Flat Load EE Measure: $15.76/kW</a:t>
            </a:r>
          </a:p>
          <a:p>
            <a:r>
              <a:rPr lang="en-US" sz="1600" dirty="0"/>
              <a:t>2030 Flat Load EFS Measure: $26.73/kW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9A6C9-EF41-A7B1-560C-D709F9C28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62901" y="6400801"/>
            <a:ext cx="3695700" cy="3206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8EEE2-36F2-465F-AD6A-DD1699CB9FE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C73A531-03AE-B3EE-6922-566CE0BBB6BD}"/>
              </a:ext>
            </a:extLst>
          </p:cNvPr>
          <p:cNvGraphicFramePr>
            <a:graphicFrameLocks/>
          </p:cNvGraphicFramePr>
          <p:nvPr/>
        </p:nvGraphicFramePr>
        <p:xfrm>
          <a:off x="594360" y="1347787"/>
          <a:ext cx="4572000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F645A9B-D67B-4FEE-8900-77235C70B723}"/>
              </a:ext>
            </a:extLst>
          </p:cNvPr>
          <p:cNvGraphicFramePr>
            <a:graphicFrameLocks/>
          </p:cNvGraphicFramePr>
          <p:nvPr/>
        </p:nvGraphicFramePr>
        <p:xfrm>
          <a:off x="5676901" y="1416367"/>
          <a:ext cx="4572000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06494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7C152-EB0D-EB53-3CCB-E65CF87E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495301"/>
            <a:ext cx="11125201" cy="596417"/>
          </a:xfrm>
        </p:spPr>
        <p:txBody>
          <a:bodyPr>
            <a:normAutofit/>
          </a:bodyPr>
          <a:lstStyle/>
          <a:p>
            <a:r>
              <a:rPr lang="en-US" dirty="0"/>
              <a:t>Key Topics and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75B73-5BBA-94E4-ED55-AADB02502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95425"/>
            <a:ext cx="11125200" cy="5006975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Clean Transportation – Electric Vehicles</a:t>
            </a:r>
          </a:p>
          <a:p>
            <a:pPr lvl="2"/>
            <a:r>
              <a:rPr lang="en-US" dirty="0"/>
              <a:t>Include in load forecast</a:t>
            </a:r>
          </a:p>
          <a:p>
            <a:pPr lvl="1"/>
            <a:r>
              <a:rPr lang="en-US" dirty="0"/>
              <a:t>Demand Management / Demand Response (DM/DR)</a:t>
            </a:r>
          </a:p>
          <a:p>
            <a:pPr lvl="2"/>
            <a:r>
              <a:rPr lang="en-US" dirty="0"/>
              <a:t>Mass Market DM/DR Program executed for generation benefit – Use EE 8760 $/kW Distribution Savings</a:t>
            </a:r>
          </a:p>
          <a:p>
            <a:pPr lvl="2"/>
            <a:r>
              <a:rPr lang="en-US" dirty="0"/>
              <a:t>Geo-Targeted DM/DR Program – Model as a Non-Wires Alternative asset rather than 8760 $/kW</a:t>
            </a:r>
            <a:endParaRPr lang="en-US" sz="2400" dirty="0"/>
          </a:p>
          <a:p>
            <a:pPr lvl="1"/>
            <a:r>
              <a:rPr lang="en-US" sz="2400" dirty="0"/>
              <a:t>Study Oversight</a:t>
            </a:r>
          </a:p>
          <a:p>
            <a:pPr lvl="2"/>
            <a:r>
              <a:rPr lang="en-US" dirty="0"/>
              <a:t>Hire 3</a:t>
            </a:r>
            <a:r>
              <a:rPr lang="en-US" baseline="30000" dirty="0"/>
              <a:t>rd</a:t>
            </a:r>
            <a:r>
              <a:rPr lang="en-US" dirty="0"/>
              <a:t> party to review study process and results</a:t>
            </a:r>
          </a:p>
          <a:p>
            <a:pPr lvl="2"/>
            <a:r>
              <a:rPr lang="en-US" dirty="0"/>
              <a:t>Determine level of data exchange needed for approval</a:t>
            </a:r>
            <a:endParaRPr lang="en-US" sz="1400" dirty="0"/>
          </a:p>
          <a:p>
            <a:pPr lvl="1"/>
            <a:r>
              <a:rPr lang="en-US" dirty="0"/>
              <a:t>Application</a:t>
            </a:r>
          </a:p>
          <a:p>
            <a:pPr lvl="2"/>
            <a:r>
              <a:rPr lang="en-US" dirty="0"/>
              <a:t>Perform study for 2027-2029 Triennial Period</a:t>
            </a:r>
          </a:p>
          <a:p>
            <a:pPr lvl="2"/>
            <a:r>
              <a:rPr lang="en-US" dirty="0"/>
              <a:t>Use Xcel results as proxy for all electric utilities</a:t>
            </a:r>
          </a:p>
          <a:p>
            <a:pPr lvl="5"/>
            <a:r>
              <a:rPr lang="en-US" dirty="0"/>
              <a:t>Electrification across all electric utilities expected to require 8760 analysis to accurately capture impacts</a:t>
            </a:r>
          </a:p>
          <a:p>
            <a:pPr lvl="5"/>
            <a:r>
              <a:rPr lang="en-US" dirty="0"/>
              <a:t>In the case that other electric utilities do not have resources to run 8760 analysis for 25 years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9A6C9-EF41-A7B1-560C-D709F9C28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62901" y="6400801"/>
            <a:ext cx="3695700" cy="3206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8EEE2-36F2-465F-AD6A-DD1699CB9FE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501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300" b="1" dirty="0"/>
              <a:t>Questions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57FEC3E-9B3C-4D90-8839-F3D703988CDA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mn.gov/commerce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4" name="Graphic 3" descr="Customer review with solid fill">
            <a:extLst>
              <a:ext uri="{FF2B5EF4-FFF2-40B4-BE49-F238E27FC236}">
                <a16:creationId xmlns:a16="http://schemas.microsoft.com/office/drawing/2014/main" id="{15003D2B-5B53-0CC2-FCA2-802DA8249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29417" y="1102853"/>
            <a:ext cx="3133165" cy="313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53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F63BD-C232-4207-9B17-7CD3E2C9BA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300" b="1" dirty="0"/>
              <a:t>Next Steps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959032-9904-4093-BD9B-8B75713B690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1E1D4C-D56D-4452-94F8-57B2DBA4253F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1A65F-8837-4C38-B354-475073416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mn.gov/commerce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29F866-F0E0-4E6E-AE00-02A202EF07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9" name="Graphic 8" descr="Fireworks">
            <a:extLst>
              <a:ext uri="{FF2B5EF4-FFF2-40B4-BE49-F238E27FC236}">
                <a16:creationId xmlns:a16="http://schemas.microsoft.com/office/drawing/2014/main" id="{26883102-E18B-4476-87E7-309548917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7924" y="957401"/>
            <a:ext cx="1596468" cy="1596468"/>
          </a:xfrm>
          <a:prstGeom prst="rect">
            <a:avLst/>
          </a:prstGeom>
        </p:spPr>
      </p:pic>
      <p:pic>
        <p:nvPicPr>
          <p:cNvPr id="10" name="Graphic 9" descr="Fireworks">
            <a:extLst>
              <a:ext uri="{FF2B5EF4-FFF2-40B4-BE49-F238E27FC236}">
                <a16:creationId xmlns:a16="http://schemas.microsoft.com/office/drawing/2014/main" id="{6CEF5817-EC0D-42BA-98C2-16856FC42E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2903" y="907244"/>
            <a:ext cx="1055304" cy="1055304"/>
          </a:xfrm>
          <a:prstGeom prst="rect">
            <a:avLst/>
          </a:prstGeom>
        </p:spPr>
      </p:pic>
      <p:pic>
        <p:nvPicPr>
          <p:cNvPr id="11" name="Graphic 10" descr="Fireworks">
            <a:extLst>
              <a:ext uri="{FF2B5EF4-FFF2-40B4-BE49-F238E27FC236}">
                <a16:creationId xmlns:a16="http://schemas.microsoft.com/office/drawing/2014/main" id="{C54E9DF3-D406-45A5-8194-AAB679CF91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1589" y="2142220"/>
            <a:ext cx="1273172" cy="1273172"/>
          </a:xfrm>
          <a:prstGeom prst="rect">
            <a:avLst/>
          </a:prstGeom>
        </p:spPr>
      </p:pic>
      <p:pic>
        <p:nvPicPr>
          <p:cNvPr id="12" name="Graphic 11" descr="Fireworks">
            <a:extLst>
              <a:ext uri="{FF2B5EF4-FFF2-40B4-BE49-F238E27FC236}">
                <a16:creationId xmlns:a16="http://schemas.microsoft.com/office/drawing/2014/main" id="{913290EA-7924-4226-B73E-69E9AE77B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6558" y="2465635"/>
            <a:ext cx="914400" cy="914400"/>
          </a:xfrm>
          <a:prstGeom prst="rect">
            <a:avLst/>
          </a:prstGeom>
        </p:spPr>
      </p:pic>
      <p:pic>
        <p:nvPicPr>
          <p:cNvPr id="13" name="Graphic 12" descr="Fireworks">
            <a:extLst>
              <a:ext uri="{FF2B5EF4-FFF2-40B4-BE49-F238E27FC236}">
                <a16:creationId xmlns:a16="http://schemas.microsoft.com/office/drawing/2014/main" id="{8E9EA1D7-D20D-498B-809B-5CF77FE6A5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8011" y="1497072"/>
            <a:ext cx="765432" cy="76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781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C31-BDDC-44A5-9DA5-9E6F16D79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24D2D-A29A-4E7F-A037-44FEB6E0A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010" y="1703160"/>
            <a:ext cx="11693979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sz="2400" dirty="0"/>
              <a:t>Phase 1: Identifying Priority Updates/Changes (Bi-Monthly Meetings)</a:t>
            </a:r>
          </a:p>
          <a:p>
            <a:r>
              <a:rPr lang="en-US" sz="2100" dirty="0"/>
              <a:t>Meeting 1 (June 3, 2024): Kick-Off     </a:t>
            </a:r>
            <a:r>
              <a:rPr lang="en-US" sz="2300" dirty="0">
                <a:solidFill>
                  <a:srgbClr val="FF0000"/>
                </a:solidFill>
              </a:rPr>
              <a:t>✓</a:t>
            </a:r>
          </a:p>
          <a:p>
            <a:r>
              <a:rPr lang="en-US" sz="2100" dirty="0"/>
              <a:t>Meeting 2 (August 2024):  Discuss updates to MN’s applicable policy goals and whether they merit any changes to the non-utility system impacts included in the MN Test’s framework. </a:t>
            </a:r>
            <a:r>
              <a:rPr lang="en-US" sz="2000" dirty="0"/>
              <a:t>Discuss currently included utility system impacts. Identify whether method updates are needed. Discuss new/additional utility system impacts to prioritize including in the tests.  </a:t>
            </a:r>
            <a:r>
              <a:rPr lang="en-US" sz="2300" dirty="0">
                <a:solidFill>
                  <a:srgbClr val="FF0000"/>
                </a:solidFill>
              </a:rPr>
              <a:t>✓</a:t>
            </a:r>
          </a:p>
          <a:p>
            <a:r>
              <a:rPr lang="en-US" sz="2100" dirty="0"/>
              <a:t>Meeting 3 (October 2024): Discuss feedback from CAC members. Discuss currently included non-utility system impacts. Identify whether method updates are needed. Discuss new/additional non-utility system impacts to prioritize including in the tests.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6343A-F017-4444-8384-2885C0A9E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8598-B58E-4E09-8321-DE25206DFDC1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2A3E4-3D38-40CA-B090-03F50FF64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mn.gov/commerce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72D88-86C5-4D88-8EA3-76AED1107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550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Thank You!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Anthony Fryer</a:t>
            </a:r>
          </a:p>
          <a:p>
            <a:r>
              <a:rPr lang="en-US" sz="2400" i="1" dirty="0">
                <a:hlinkClick r:id="rId3"/>
              </a:rPr>
              <a:t>Anthony.fryer@state.mn.us</a:t>
            </a:r>
            <a:endParaRPr lang="en-US" sz="2400" b="1" dirty="0"/>
          </a:p>
          <a:p>
            <a:r>
              <a:rPr lang="en-US" sz="2400" b="1" dirty="0"/>
              <a:t>Adam Zoet</a:t>
            </a:r>
          </a:p>
          <a:p>
            <a:r>
              <a:rPr lang="en-US" sz="2400" i="1" dirty="0">
                <a:hlinkClick r:id="rId3"/>
              </a:rPr>
              <a:t>Adam.zoet@state.mn.us</a:t>
            </a:r>
            <a:endParaRPr lang="en-US" sz="2400" i="1" dirty="0"/>
          </a:p>
          <a:p>
            <a:r>
              <a:rPr lang="en-US" sz="2400" b="1" dirty="0"/>
              <a:t>Grey Staples</a:t>
            </a:r>
          </a:p>
          <a:p>
            <a:r>
              <a:rPr lang="en-US" sz="2400" dirty="0">
                <a:hlinkClick r:id="rId4"/>
              </a:rPr>
              <a:t>gstaples@mendotagroup.com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53388-16E3-48D8-8664-F6EC71E6B928}" type="datetime1">
              <a:rPr lang="en-US" smtClean="0"/>
              <a:t>8/12/24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mn.gov/commerce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18816"/>
      </p:ext>
    </p:extLst>
  </p:cSld>
  <p:clrMapOvr>
    <a:masterClrMapping/>
  </p:clrMapOvr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template.potx" id="{173BAB30-51AA-4A99-A927-CCD869EBF607}" vid="{BA9EC644-015B-4F2F-9352-CA7D86411286}"/>
    </a:ext>
  </a:extLst>
</a:theme>
</file>

<file path=ppt/theme/theme2.xml><?xml version="1.0" encoding="utf-8"?>
<a:theme xmlns:a="http://schemas.openxmlformats.org/drawingml/2006/main" name="4_Xcel Energy Template">
  <a:themeElements>
    <a:clrScheme name="Custom 1">
      <a:dk1>
        <a:srgbClr val="000000"/>
      </a:dk1>
      <a:lt1>
        <a:sysClr val="window" lastClr="FFFFFF"/>
      </a:lt1>
      <a:dk2>
        <a:srgbClr val="000000"/>
      </a:dk2>
      <a:lt2>
        <a:srgbClr val="E7E6E6"/>
      </a:lt2>
      <a:accent1>
        <a:srgbClr val="000000"/>
      </a:accent1>
      <a:accent2>
        <a:srgbClr val="797D83"/>
      </a:accent2>
      <a:accent3>
        <a:srgbClr val="ED1B2E"/>
      </a:accent3>
      <a:accent4>
        <a:srgbClr val="00A2C5"/>
      </a:accent4>
      <a:accent5>
        <a:srgbClr val="004B45"/>
      </a:accent5>
      <a:accent6>
        <a:srgbClr val="F9C606"/>
      </a:accent6>
      <a:hlink>
        <a:srgbClr val="ED1B2E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accent2"/>
        </a:solidFill>
        <a:ln>
          <a:noFill/>
        </a:ln>
      </a:spPr>
      <a:bodyPr lIns="45720" rIns="45720" rtlCol="0" anchor="ctr"/>
      <a:lstStyle>
        <a:defPPr algn="ctr">
          <a:lnSpc>
            <a:spcPct val="85000"/>
          </a:lnSpc>
          <a:defRPr sz="1800" dirty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cap="rnd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cap="all" dirty="0" smtClean="0"/>
        </a:defPPr>
      </a:lstStyle>
    </a:txDef>
  </a:objectDefaults>
  <a:extraClrSchemeLst/>
  <a:custClrLst>
    <a:custClr name="Custom Color 1">
      <a:srgbClr val="562450"/>
    </a:custClr>
    <a:custClr name="Custom Color 2">
      <a:srgbClr val="00558B"/>
    </a:custClr>
    <a:custClr name="Custom Color 3">
      <a:srgbClr val="F58021"/>
    </a:custClr>
    <a:custClr name="Custom Color 4">
      <a:srgbClr val="82C341"/>
    </a:custClr>
    <a:custClr name="Custom Color 5">
      <a:srgbClr val="803208"/>
    </a:custClr>
  </a:custClrLst>
  <a:extLst>
    <a:ext uri="{05A4C25C-085E-4340-85A3-A5531E510DB2}">
      <thm15:themeFamily xmlns:thm15="http://schemas.microsoft.com/office/thememl/2012/main" name="Xcel Energy PowerPoint Template 2020.pptx" id="{2EC45761-DFB9-451B-83C5-F641786523EC}" vid="{9DD647B2-C9AB-4BF5-B1B3-85750A4503A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DFDE64AAE0974A8908DD3553DDBF03" ma:contentTypeVersion="0" ma:contentTypeDescription="Create a new document." ma:contentTypeScope="" ma:versionID="46a287b4c15f326c72e9d063441dc05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78B604-9059-4F1C-B8E2-C96A71A964D2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7F4349A-22F7-4A2D-8CA5-43DDCD6795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73A0F7-7423-48D4-A966-8AC17BB444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8726</TotalTime>
  <Words>2314</Words>
  <Application>Microsoft Macintosh PowerPoint</Application>
  <PresentationFormat>Widescreen</PresentationFormat>
  <Paragraphs>425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Georgia Pro</vt:lpstr>
      <vt:lpstr>NeueHaasGroteskText Std</vt:lpstr>
      <vt:lpstr>Symbol</vt:lpstr>
      <vt:lpstr>Wingdings</vt:lpstr>
      <vt:lpstr>MN.IT</vt:lpstr>
      <vt:lpstr>4_Xcel Energy Template</vt:lpstr>
      <vt:lpstr>ECO Cost-Effectiveness Advisory Committee Meeting 2 August 12, 2024</vt:lpstr>
      <vt:lpstr>Agenda</vt:lpstr>
      <vt:lpstr>Introductions</vt:lpstr>
      <vt:lpstr>Advisory Committee Members</vt:lpstr>
      <vt:lpstr>Welcome</vt:lpstr>
      <vt:lpstr>Updates to MN Policy Inventory – MN Test Framework</vt:lpstr>
      <vt:lpstr>Updates to MN Policy Inventory – MN Test Framework</vt:lpstr>
      <vt:lpstr>Updates to MN Policy Inventory – MN Test Framework</vt:lpstr>
      <vt:lpstr>Updates to MN Policy Inventory – Walk Through</vt:lpstr>
      <vt:lpstr>Questions</vt:lpstr>
      <vt:lpstr>Utility System Impacts – Need for Updates?</vt:lpstr>
      <vt:lpstr>PowerPoint Presentation</vt:lpstr>
      <vt:lpstr>Utility System Impacts – Need for Updates?</vt:lpstr>
      <vt:lpstr>Questions</vt:lpstr>
      <vt:lpstr>Back at 10:40</vt:lpstr>
      <vt:lpstr>Xcel Energy Presentation on Distribution Avoided Costs Study</vt:lpstr>
      <vt:lpstr>Temporal Distribution Cost study proposal</vt:lpstr>
      <vt:lpstr>Agenda &amp; Objectives</vt:lpstr>
      <vt:lpstr>Historical 2017 T&amp;D Study – Distribution Avoided Cost</vt:lpstr>
      <vt:lpstr>Emerging Trends Requiring New Approach for Distribution   </vt:lpstr>
      <vt:lpstr>Proposed Temporal Distribution Study vs Historical Study</vt:lpstr>
      <vt:lpstr>Proposed Temporal Distribution Study vs Historical Study</vt:lpstr>
      <vt:lpstr>Proposed Temporal Distribution Study vs Historical Study</vt:lpstr>
      <vt:lpstr>Preliminary Results (PSCo 2030 vs PSCo 2017 Study)</vt:lpstr>
      <vt:lpstr>Key Topics and Recommendations</vt:lpstr>
      <vt:lpstr>Questions</vt:lpstr>
      <vt:lpstr>Next Steps</vt:lpstr>
      <vt:lpstr>Timeline</vt:lpstr>
      <vt:lpstr>Thank You!</vt:lpstr>
    </vt:vector>
  </TitlesOfParts>
  <Company>State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with Image</dc:title>
  <dc:subject>PowerPoint Template</dc:subject>
  <dc:creator>Zoet, Adam (COMM)</dc:creator>
  <cp:keywords>PowerPoint, Template</cp:keywords>
  <dc:description>Version 1.1, Released 8-2016</dc:description>
  <cp:lastModifiedBy>Grey Staples</cp:lastModifiedBy>
  <cp:revision>416</cp:revision>
  <cp:lastPrinted>2017-03-14T16:27:36Z</cp:lastPrinted>
  <dcterms:created xsi:type="dcterms:W3CDTF">2021-01-11T19:21:09Z</dcterms:created>
  <dcterms:modified xsi:type="dcterms:W3CDTF">2024-08-12T17:58:55Z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0x01010090DFDE64AAE0974A8908DD3553DDBF03</vt:lpwstr>
  </property>
</Properties>
</file>